
<file path=[Content_Types].xml><?xml version="1.0" encoding="utf-8"?>
<Types xmlns="http://schemas.openxmlformats.org/package/2006/content-types">
  <Default Extension="gif" ContentType="image/gif"/>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42" d="100"/>
          <a:sy n="142" d="100"/>
        </p:scale>
        <p:origin x="15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A213A-443D-4CA7-9DA8-2334941E5A07}"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17A9B-AE9C-4973-96D5-BB48670D04EA}" type="slidenum">
              <a:rPr lang="en-US" smtClean="0"/>
              <a:t>‹#›</a:t>
            </a:fld>
            <a:endParaRPr lang="en-US"/>
          </a:p>
        </p:txBody>
      </p:sp>
    </p:spTree>
    <p:extLst>
      <p:ext uri="{BB962C8B-B14F-4D97-AF65-F5344CB8AC3E}">
        <p14:creationId xmlns:p14="http://schemas.microsoft.com/office/powerpoint/2010/main" val="288116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Turkmenistan is country located in Central Asia. It was a part of the Soviet Union. It is a mainly Islamic country and has a population of 6 million.</a:t>
            </a:r>
          </a:p>
        </p:txBody>
      </p:sp>
      <p:sp>
        <p:nvSpPr>
          <p:cNvPr id="4" name="Slide Number Placeholder 3"/>
          <p:cNvSpPr>
            <a:spLocks noGrp="1"/>
          </p:cNvSpPr>
          <p:nvPr>
            <p:ph type="sldNum" sz="quarter" idx="5"/>
          </p:nvPr>
        </p:nvSpPr>
        <p:spPr/>
        <p:txBody>
          <a:bodyPr/>
          <a:lstStyle/>
          <a:p>
            <a:fld id="{B2C17A9B-AE9C-4973-96D5-BB48670D04EA}" type="slidenum">
              <a:rPr lang="en-US" smtClean="0"/>
              <a:t>2</a:t>
            </a:fld>
            <a:endParaRPr lang="en-US"/>
          </a:p>
        </p:txBody>
      </p:sp>
    </p:spTree>
    <p:extLst>
      <p:ext uri="{BB962C8B-B14F-4D97-AF65-F5344CB8AC3E}">
        <p14:creationId xmlns:p14="http://schemas.microsoft.com/office/powerpoint/2010/main" val="260053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Turkmenistan is very famous for its carpets. The process begins with getting wool from sheep.</a:t>
            </a:r>
          </a:p>
        </p:txBody>
      </p:sp>
      <p:sp>
        <p:nvSpPr>
          <p:cNvPr id="4" name="Slide Number Placeholder 3"/>
          <p:cNvSpPr>
            <a:spLocks noGrp="1"/>
          </p:cNvSpPr>
          <p:nvPr>
            <p:ph type="sldNum" sz="quarter" idx="5"/>
          </p:nvPr>
        </p:nvSpPr>
        <p:spPr/>
        <p:txBody>
          <a:bodyPr/>
          <a:lstStyle/>
          <a:p>
            <a:fld id="{B2C17A9B-AE9C-4973-96D5-BB48670D04EA}" type="slidenum">
              <a:rPr lang="en-US" smtClean="0"/>
              <a:t>12</a:t>
            </a:fld>
            <a:endParaRPr lang="en-US"/>
          </a:p>
        </p:txBody>
      </p:sp>
    </p:spTree>
    <p:extLst>
      <p:ext uri="{BB962C8B-B14F-4D97-AF65-F5344CB8AC3E}">
        <p14:creationId xmlns:p14="http://schemas.microsoft.com/office/powerpoint/2010/main" val="340189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weaving the wool into yarn and then weaving the yarn into carpet patterns.</a:t>
            </a:r>
          </a:p>
        </p:txBody>
      </p:sp>
      <p:sp>
        <p:nvSpPr>
          <p:cNvPr id="4" name="Slide Number Placeholder 3"/>
          <p:cNvSpPr>
            <a:spLocks noGrp="1"/>
          </p:cNvSpPr>
          <p:nvPr>
            <p:ph type="sldNum" sz="quarter" idx="5"/>
          </p:nvPr>
        </p:nvSpPr>
        <p:spPr/>
        <p:txBody>
          <a:bodyPr/>
          <a:lstStyle/>
          <a:p>
            <a:fld id="{B2C17A9B-AE9C-4973-96D5-BB48670D04EA}" type="slidenum">
              <a:rPr lang="en-US" smtClean="0"/>
              <a:t>13</a:t>
            </a:fld>
            <a:endParaRPr lang="en-US"/>
          </a:p>
        </p:txBody>
      </p:sp>
    </p:spTree>
    <p:extLst>
      <p:ext uri="{BB962C8B-B14F-4D97-AF65-F5344CB8AC3E}">
        <p14:creationId xmlns:p14="http://schemas.microsoft.com/office/powerpoint/2010/main" val="86773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Carpet making is a very important part of Turkmen culture. It is an important skill that brings together families and allows for the expression of culture and identity.</a:t>
            </a:r>
          </a:p>
        </p:txBody>
      </p:sp>
      <p:sp>
        <p:nvSpPr>
          <p:cNvPr id="4" name="Slide Number Placeholder 3"/>
          <p:cNvSpPr>
            <a:spLocks noGrp="1"/>
          </p:cNvSpPr>
          <p:nvPr>
            <p:ph type="sldNum" sz="quarter" idx="5"/>
          </p:nvPr>
        </p:nvSpPr>
        <p:spPr/>
        <p:txBody>
          <a:bodyPr/>
          <a:lstStyle/>
          <a:p>
            <a:fld id="{B2C17A9B-AE9C-4973-96D5-BB48670D04EA}" type="slidenum">
              <a:rPr lang="en-US" smtClean="0"/>
              <a:t>14</a:t>
            </a:fld>
            <a:endParaRPr lang="en-US"/>
          </a:p>
        </p:txBody>
      </p:sp>
    </p:spTree>
    <p:extLst>
      <p:ext uri="{BB962C8B-B14F-4D97-AF65-F5344CB8AC3E}">
        <p14:creationId xmlns:p14="http://schemas.microsoft.com/office/powerpoint/2010/main" val="120492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Turkmens sell their carpets at regional markets and all over the world!</a:t>
            </a:r>
          </a:p>
        </p:txBody>
      </p:sp>
      <p:sp>
        <p:nvSpPr>
          <p:cNvPr id="4" name="Slide Number Placeholder 3"/>
          <p:cNvSpPr>
            <a:spLocks noGrp="1"/>
          </p:cNvSpPr>
          <p:nvPr>
            <p:ph type="sldNum" sz="quarter" idx="5"/>
          </p:nvPr>
        </p:nvSpPr>
        <p:spPr/>
        <p:txBody>
          <a:bodyPr/>
          <a:lstStyle/>
          <a:p>
            <a:fld id="{B2C17A9B-AE9C-4973-96D5-BB48670D04EA}" type="slidenum">
              <a:rPr lang="en-US" smtClean="0"/>
              <a:t>15</a:t>
            </a:fld>
            <a:endParaRPr lang="en-US"/>
          </a:p>
        </p:txBody>
      </p:sp>
    </p:spTree>
    <p:extLst>
      <p:ext uri="{BB962C8B-B14F-4D97-AF65-F5344CB8AC3E}">
        <p14:creationId xmlns:p14="http://schemas.microsoft.com/office/powerpoint/2010/main" val="175899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making your own Turkmen carpet.</a:t>
            </a:r>
          </a:p>
        </p:txBody>
      </p:sp>
      <p:sp>
        <p:nvSpPr>
          <p:cNvPr id="4" name="Slide Number Placeholder 3"/>
          <p:cNvSpPr>
            <a:spLocks noGrp="1"/>
          </p:cNvSpPr>
          <p:nvPr>
            <p:ph type="sldNum" sz="quarter" idx="5"/>
          </p:nvPr>
        </p:nvSpPr>
        <p:spPr/>
        <p:txBody>
          <a:bodyPr/>
          <a:lstStyle/>
          <a:p>
            <a:fld id="{B2C17A9B-AE9C-4973-96D5-BB48670D04EA}" type="slidenum">
              <a:rPr lang="en-US" smtClean="0"/>
              <a:t>16</a:t>
            </a:fld>
            <a:endParaRPr lang="en-US"/>
          </a:p>
        </p:txBody>
      </p:sp>
    </p:spTree>
    <p:extLst>
      <p:ext uri="{BB962C8B-B14F-4D97-AF65-F5344CB8AC3E}">
        <p14:creationId xmlns:p14="http://schemas.microsoft.com/office/powerpoint/2010/main" val="190475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Turkmen Flag. The white crescent on the flag represents Islam. The five white stars each represent the five regions of Turkmenistan and the five pillars of Islam. The background of the flag is green to represent a green field and the five different red and yellow symbols represent different carpets from regions in Turkmenistan.</a:t>
            </a:r>
          </a:p>
        </p:txBody>
      </p:sp>
      <p:sp>
        <p:nvSpPr>
          <p:cNvPr id="4" name="Slide Number Placeholder 3"/>
          <p:cNvSpPr>
            <a:spLocks noGrp="1"/>
          </p:cNvSpPr>
          <p:nvPr>
            <p:ph type="sldNum" sz="quarter" idx="5"/>
          </p:nvPr>
        </p:nvSpPr>
        <p:spPr/>
        <p:txBody>
          <a:bodyPr/>
          <a:lstStyle/>
          <a:p>
            <a:fld id="{B2C17A9B-AE9C-4973-96D5-BB48670D04EA}" type="slidenum">
              <a:rPr lang="en-US" smtClean="0"/>
              <a:t>4</a:t>
            </a:fld>
            <a:endParaRPr lang="en-US"/>
          </a:p>
        </p:txBody>
      </p:sp>
    </p:spTree>
    <p:extLst>
      <p:ext uri="{BB962C8B-B14F-4D97-AF65-F5344CB8AC3E}">
        <p14:creationId xmlns:p14="http://schemas.microsoft.com/office/powerpoint/2010/main" val="232928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Yangykala</a:t>
            </a:r>
            <a:r>
              <a:rPr lang="en-US" dirty="0"/>
              <a:t> Canyon. It is located in northwest Turkmenistan. It is a geographical phenomenon that is 5.5 million years old.  The canyon was originally part of a prehistoric ocean, and once the ocean was gone, the wind and the rain made the canyon look how it does today.</a:t>
            </a:r>
          </a:p>
        </p:txBody>
      </p:sp>
      <p:sp>
        <p:nvSpPr>
          <p:cNvPr id="4" name="Slide Number Placeholder 3"/>
          <p:cNvSpPr>
            <a:spLocks noGrp="1"/>
          </p:cNvSpPr>
          <p:nvPr>
            <p:ph type="sldNum" sz="quarter" idx="5"/>
          </p:nvPr>
        </p:nvSpPr>
        <p:spPr/>
        <p:txBody>
          <a:bodyPr/>
          <a:lstStyle/>
          <a:p>
            <a:fld id="{B2C17A9B-AE9C-4973-96D5-BB48670D04EA}" type="slidenum">
              <a:rPr lang="en-US" smtClean="0"/>
              <a:t>5</a:t>
            </a:fld>
            <a:endParaRPr lang="en-US"/>
          </a:p>
        </p:txBody>
      </p:sp>
    </p:spTree>
    <p:extLst>
      <p:ext uri="{BB962C8B-B14F-4D97-AF65-F5344CB8AC3E}">
        <p14:creationId xmlns:p14="http://schemas.microsoft.com/office/powerpoint/2010/main" val="129959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Turkmenistan is not all desert. There are mountains too! These are called the </a:t>
            </a:r>
            <a:r>
              <a:rPr lang="en-US" dirty="0" err="1"/>
              <a:t>Kopet</a:t>
            </a:r>
            <a:r>
              <a:rPr lang="en-US" dirty="0"/>
              <a:t> </a:t>
            </a:r>
            <a:r>
              <a:rPr lang="en-US" dirty="0" err="1"/>
              <a:t>Dagh</a:t>
            </a:r>
            <a:r>
              <a:rPr lang="en-US" dirty="0"/>
              <a:t> Mountains, and they form most of the border between Turkmenistan and Iran.</a:t>
            </a:r>
          </a:p>
        </p:txBody>
      </p:sp>
      <p:sp>
        <p:nvSpPr>
          <p:cNvPr id="4" name="Slide Number Placeholder 3"/>
          <p:cNvSpPr>
            <a:spLocks noGrp="1"/>
          </p:cNvSpPr>
          <p:nvPr>
            <p:ph type="sldNum" sz="quarter" idx="5"/>
          </p:nvPr>
        </p:nvSpPr>
        <p:spPr/>
        <p:txBody>
          <a:bodyPr/>
          <a:lstStyle/>
          <a:p>
            <a:fld id="{B2C17A9B-AE9C-4973-96D5-BB48670D04EA}" type="slidenum">
              <a:rPr lang="en-US" smtClean="0"/>
              <a:t>6</a:t>
            </a:fld>
            <a:endParaRPr lang="en-US"/>
          </a:p>
        </p:txBody>
      </p:sp>
    </p:spTree>
    <p:extLst>
      <p:ext uri="{BB962C8B-B14F-4D97-AF65-F5344CB8AC3E}">
        <p14:creationId xmlns:p14="http://schemas.microsoft.com/office/powerpoint/2010/main" val="260745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Ashgabat is the capital of Turkmenistan. The city has many tall marble buildings. It has the highest density of white marble buildings in the world.</a:t>
            </a:r>
          </a:p>
        </p:txBody>
      </p:sp>
      <p:sp>
        <p:nvSpPr>
          <p:cNvPr id="4" name="Slide Number Placeholder 3"/>
          <p:cNvSpPr>
            <a:spLocks noGrp="1"/>
          </p:cNvSpPr>
          <p:nvPr>
            <p:ph type="sldNum" sz="quarter" idx="5"/>
          </p:nvPr>
        </p:nvSpPr>
        <p:spPr/>
        <p:txBody>
          <a:bodyPr/>
          <a:lstStyle/>
          <a:p>
            <a:fld id="{B2C17A9B-AE9C-4973-96D5-BB48670D04EA}" type="slidenum">
              <a:rPr lang="en-US" smtClean="0"/>
              <a:t>7</a:t>
            </a:fld>
            <a:endParaRPr lang="en-US"/>
          </a:p>
        </p:txBody>
      </p:sp>
    </p:spTree>
    <p:extLst>
      <p:ext uri="{BB962C8B-B14F-4D97-AF65-F5344CB8AC3E}">
        <p14:creationId xmlns:p14="http://schemas.microsoft.com/office/powerpoint/2010/main" val="391588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Turkmenistan was once part of the Silk Road. The Silk Road is an ancient trading route that connected Asia and Europe. There are many ancient ruins in Turkmenistan that were trading posts and cities on this road.</a:t>
            </a:r>
          </a:p>
        </p:txBody>
      </p:sp>
      <p:sp>
        <p:nvSpPr>
          <p:cNvPr id="4" name="Slide Number Placeholder 3"/>
          <p:cNvSpPr>
            <a:spLocks noGrp="1"/>
          </p:cNvSpPr>
          <p:nvPr>
            <p:ph type="sldNum" sz="quarter" idx="5"/>
          </p:nvPr>
        </p:nvSpPr>
        <p:spPr/>
        <p:txBody>
          <a:bodyPr/>
          <a:lstStyle/>
          <a:p>
            <a:fld id="{B2C17A9B-AE9C-4973-96D5-BB48670D04EA}" type="slidenum">
              <a:rPr lang="en-US" smtClean="0"/>
              <a:t>8</a:t>
            </a:fld>
            <a:endParaRPr lang="en-US"/>
          </a:p>
        </p:txBody>
      </p:sp>
    </p:spTree>
    <p:extLst>
      <p:ext uri="{BB962C8B-B14F-4D97-AF65-F5344CB8AC3E}">
        <p14:creationId xmlns:p14="http://schemas.microsoft.com/office/powerpoint/2010/main" val="105450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Darvaza</a:t>
            </a:r>
            <a:r>
              <a:rPr lang="en-US" dirty="0"/>
              <a:t> gas crater. It was created from a natural gas field accident and has been burning ever since. It is a popular tour site, but could be closed soon.</a:t>
            </a:r>
          </a:p>
        </p:txBody>
      </p:sp>
      <p:sp>
        <p:nvSpPr>
          <p:cNvPr id="4" name="Slide Number Placeholder 3"/>
          <p:cNvSpPr>
            <a:spLocks noGrp="1"/>
          </p:cNvSpPr>
          <p:nvPr>
            <p:ph type="sldNum" sz="quarter" idx="5"/>
          </p:nvPr>
        </p:nvSpPr>
        <p:spPr/>
        <p:txBody>
          <a:bodyPr/>
          <a:lstStyle/>
          <a:p>
            <a:fld id="{B2C17A9B-AE9C-4973-96D5-BB48670D04EA}" type="slidenum">
              <a:rPr lang="en-US" smtClean="0"/>
              <a:t>9</a:t>
            </a:fld>
            <a:endParaRPr lang="en-US"/>
          </a:p>
        </p:txBody>
      </p:sp>
    </p:spTree>
    <p:extLst>
      <p:ext uri="{BB962C8B-B14F-4D97-AF65-F5344CB8AC3E}">
        <p14:creationId xmlns:p14="http://schemas.microsoft.com/office/powerpoint/2010/main" val="32893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 traditional dress is very colorful and unique. Men wear sheepskin hats called </a:t>
            </a:r>
            <a:r>
              <a:rPr lang="en-US" dirty="0" err="1"/>
              <a:t>Telpeks</a:t>
            </a:r>
            <a:r>
              <a:rPr lang="en-US" dirty="0"/>
              <a:t>. Women wear lots of jewelry. Unmarried women wear their hair in two braids, while married women wear headscarves.</a:t>
            </a:r>
          </a:p>
        </p:txBody>
      </p:sp>
      <p:sp>
        <p:nvSpPr>
          <p:cNvPr id="4" name="Slide Number Placeholder 3"/>
          <p:cNvSpPr>
            <a:spLocks noGrp="1"/>
          </p:cNvSpPr>
          <p:nvPr>
            <p:ph type="sldNum" sz="quarter" idx="5"/>
          </p:nvPr>
        </p:nvSpPr>
        <p:spPr/>
        <p:txBody>
          <a:bodyPr/>
          <a:lstStyle/>
          <a:p>
            <a:fld id="{B2C17A9B-AE9C-4973-96D5-BB48670D04EA}" type="slidenum">
              <a:rPr lang="en-US" smtClean="0"/>
              <a:t>10</a:t>
            </a:fld>
            <a:endParaRPr lang="en-US"/>
          </a:p>
        </p:txBody>
      </p:sp>
    </p:spTree>
    <p:extLst>
      <p:ext uri="{BB962C8B-B14F-4D97-AF65-F5344CB8AC3E}">
        <p14:creationId xmlns:p14="http://schemas.microsoft.com/office/powerpoint/2010/main" val="79111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Turkmen traditional food is very rich and simple. They eat meat dishes, rice dishes, dumplings, pita and many other dishes.</a:t>
            </a:r>
          </a:p>
        </p:txBody>
      </p:sp>
      <p:sp>
        <p:nvSpPr>
          <p:cNvPr id="4" name="Slide Number Placeholder 3"/>
          <p:cNvSpPr>
            <a:spLocks noGrp="1"/>
          </p:cNvSpPr>
          <p:nvPr>
            <p:ph type="sldNum" sz="quarter" idx="5"/>
          </p:nvPr>
        </p:nvSpPr>
        <p:spPr/>
        <p:txBody>
          <a:bodyPr/>
          <a:lstStyle/>
          <a:p>
            <a:fld id="{B2C17A9B-AE9C-4973-96D5-BB48670D04EA}" type="slidenum">
              <a:rPr lang="en-US" smtClean="0"/>
              <a:t>11</a:t>
            </a:fld>
            <a:endParaRPr lang="en-US"/>
          </a:p>
        </p:txBody>
      </p:sp>
    </p:spTree>
    <p:extLst>
      <p:ext uri="{BB962C8B-B14F-4D97-AF65-F5344CB8AC3E}">
        <p14:creationId xmlns:p14="http://schemas.microsoft.com/office/powerpoint/2010/main" val="151898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F7FE-C362-469A-B5F8-00B671465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366AC-936B-42E4-8918-0D6019508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ADE31E-F1D1-4E67-A114-2641D5DABF13}"/>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5" name="Footer Placeholder 4">
            <a:extLst>
              <a:ext uri="{FF2B5EF4-FFF2-40B4-BE49-F238E27FC236}">
                <a16:creationId xmlns:a16="http://schemas.microsoft.com/office/drawing/2014/main" id="{F1BE26F6-0043-4AC0-BF86-DC98DDC8E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3FEB4-F294-455A-9BFD-2228D23AF927}"/>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304155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3527-0876-4758-9ECB-287A528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F601D-D117-4633-958B-FB2FB22B1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B8FB9-B978-41B3-8424-F01AE09E255E}"/>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5" name="Footer Placeholder 4">
            <a:extLst>
              <a:ext uri="{FF2B5EF4-FFF2-40B4-BE49-F238E27FC236}">
                <a16:creationId xmlns:a16="http://schemas.microsoft.com/office/drawing/2014/main" id="{7D42EB13-59D1-4387-94A0-E99CD2085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7EC0B-079A-45FE-838E-8BDA1C2D9407}"/>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96996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03AFF-07C6-4CBE-A69C-B35324A95F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708E26-57D5-423C-B0F6-DF98DAD38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7B376-391C-41C2-A74D-FE91903EED40}"/>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5" name="Footer Placeholder 4">
            <a:extLst>
              <a:ext uri="{FF2B5EF4-FFF2-40B4-BE49-F238E27FC236}">
                <a16:creationId xmlns:a16="http://schemas.microsoft.com/office/drawing/2014/main" id="{F2C53FC4-5931-4C85-BF1A-3D6B40AA1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DBD59-2699-46E8-9E9B-9F32B1BF2506}"/>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217790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9DB0-9071-4116-B45A-E18101F9A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9B1BDA-5555-4A86-945A-0B40FFECE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313A9-FBC4-4FC6-8A4E-CFF4D68A0E49}"/>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5" name="Footer Placeholder 4">
            <a:extLst>
              <a:ext uri="{FF2B5EF4-FFF2-40B4-BE49-F238E27FC236}">
                <a16:creationId xmlns:a16="http://schemas.microsoft.com/office/drawing/2014/main" id="{69E2660D-54D6-4BAA-812A-C2B281934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AE55B-0997-483B-8C78-CB1B8150FF89}"/>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4009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F0F2-0AF7-4B60-81C8-430B5F8B6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B0B11-523B-43F3-B3E7-224A2F06B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F2D4E-4888-4ED9-9A70-21C9322A00B0}"/>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5" name="Footer Placeholder 4">
            <a:extLst>
              <a:ext uri="{FF2B5EF4-FFF2-40B4-BE49-F238E27FC236}">
                <a16:creationId xmlns:a16="http://schemas.microsoft.com/office/drawing/2014/main" id="{B91BE376-57A4-4A22-A5B2-636AA572B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00BE8-5281-4C3E-9FC6-B0F1D4B80862}"/>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74844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0A4A-D799-4ED8-A212-88FE94B4D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D2934-32D4-4A7A-9791-26B7FEABC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E7A1E7-DABD-4A3E-9793-FEAE3A6E4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600C1-4FDA-4AA1-8844-966DC91F17F1}"/>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6" name="Footer Placeholder 5">
            <a:extLst>
              <a:ext uri="{FF2B5EF4-FFF2-40B4-BE49-F238E27FC236}">
                <a16:creationId xmlns:a16="http://schemas.microsoft.com/office/drawing/2014/main" id="{B5868864-BF90-48BE-ACF6-496B93BEE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303F1-9771-48BF-8911-6241E243E22F}"/>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421860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5224-031E-45EA-A28C-871768823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AFC270-B953-49A4-9236-91E6847AF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097F07-3C27-4F4E-86A9-056CD21C0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12381-4991-4C5C-9F65-F1848EF1F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8BB4B-E197-49EE-8D40-6DE1D2C80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AA810C-4E21-408E-822E-D103BB83E74F}"/>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8" name="Footer Placeholder 7">
            <a:extLst>
              <a:ext uri="{FF2B5EF4-FFF2-40B4-BE49-F238E27FC236}">
                <a16:creationId xmlns:a16="http://schemas.microsoft.com/office/drawing/2014/main" id="{3E03852D-E317-40D2-9072-AE3D323EFF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0EE03-C13B-43BA-B3E5-C5ADDACD3267}"/>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52620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460-2FC1-4B66-9EFB-29B3965406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0C3C1-3DD6-4CD4-A93D-9093630AEE36}"/>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4" name="Footer Placeholder 3">
            <a:extLst>
              <a:ext uri="{FF2B5EF4-FFF2-40B4-BE49-F238E27FC236}">
                <a16:creationId xmlns:a16="http://schemas.microsoft.com/office/drawing/2014/main" id="{B7BB245F-D2F8-42E6-90C1-B8BF7D783A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09DB18-F9AE-4054-99FF-4478DE6ABBC9}"/>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2559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23B10-B113-4C3D-BBA2-786A6FAFE5E5}"/>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3" name="Footer Placeholder 2">
            <a:extLst>
              <a:ext uri="{FF2B5EF4-FFF2-40B4-BE49-F238E27FC236}">
                <a16:creationId xmlns:a16="http://schemas.microsoft.com/office/drawing/2014/main" id="{0DC7F497-14B8-4E8D-A90F-A13F0A6D0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92D1A-97E3-4A88-A90A-2DA233A18BD0}"/>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149737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B1AC-E296-4D89-8BF0-59F413141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A7DAD3-6243-4939-A18B-DCE5118BE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F16AA-2759-480E-B5A1-41FC8C918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CDD43-C840-4F9A-84D7-D92730A8EC6F}"/>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6" name="Footer Placeholder 5">
            <a:extLst>
              <a:ext uri="{FF2B5EF4-FFF2-40B4-BE49-F238E27FC236}">
                <a16:creationId xmlns:a16="http://schemas.microsoft.com/office/drawing/2014/main" id="{BF7B2C1D-86BB-416B-ACFC-CB8977AAF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DAAFB-A0D9-42CC-BC1F-EBD251012F78}"/>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407252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6D9E-08A9-4281-A1CC-A42061A5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A7B352-C3F9-4D7F-BAF6-4C3849BA0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1C88A4-370A-41B8-BCD7-0E09AD34C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C2694-13B1-436C-A37E-564FA162A2E7}"/>
              </a:ext>
            </a:extLst>
          </p:cNvPr>
          <p:cNvSpPr>
            <a:spLocks noGrp="1"/>
          </p:cNvSpPr>
          <p:nvPr>
            <p:ph type="dt" sz="half" idx="10"/>
          </p:nvPr>
        </p:nvSpPr>
        <p:spPr/>
        <p:txBody>
          <a:bodyPr/>
          <a:lstStyle/>
          <a:p>
            <a:fld id="{628DCB24-7F51-470B-A373-55DFBD7D1576}" type="datetimeFigureOut">
              <a:rPr lang="en-US" smtClean="0"/>
              <a:t>9/5/2023</a:t>
            </a:fld>
            <a:endParaRPr lang="en-US"/>
          </a:p>
        </p:txBody>
      </p:sp>
      <p:sp>
        <p:nvSpPr>
          <p:cNvPr id="6" name="Footer Placeholder 5">
            <a:extLst>
              <a:ext uri="{FF2B5EF4-FFF2-40B4-BE49-F238E27FC236}">
                <a16:creationId xmlns:a16="http://schemas.microsoft.com/office/drawing/2014/main" id="{E0E3AD6B-82E8-40D7-A087-20809742A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3EEFF-4F53-4E50-8BBE-B725E9003ED3}"/>
              </a:ext>
            </a:extLst>
          </p:cNvPr>
          <p:cNvSpPr>
            <a:spLocks noGrp="1"/>
          </p:cNvSpPr>
          <p:nvPr>
            <p:ph type="sldNum" sz="quarter" idx="12"/>
          </p:nvPr>
        </p:nvSpPr>
        <p:spPr/>
        <p:txBody>
          <a:bodyPr/>
          <a:lstStyle/>
          <a:p>
            <a:fld id="{5B3D1EA6-7217-4062-8B8B-7866C66CAB2C}" type="slidenum">
              <a:rPr lang="en-US" smtClean="0"/>
              <a:t>‹#›</a:t>
            </a:fld>
            <a:endParaRPr lang="en-US"/>
          </a:p>
        </p:txBody>
      </p:sp>
    </p:spTree>
    <p:extLst>
      <p:ext uri="{BB962C8B-B14F-4D97-AF65-F5344CB8AC3E}">
        <p14:creationId xmlns:p14="http://schemas.microsoft.com/office/powerpoint/2010/main" val="69608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3206F9-EB13-4898-921D-3B721DD68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0E2C23-7461-4447-A8A2-8E1399405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7BA69-EB70-429E-A8B1-708A5BD69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DCB24-7F51-470B-A373-55DFBD7D1576}" type="datetimeFigureOut">
              <a:rPr lang="en-US" smtClean="0"/>
              <a:t>9/5/2023</a:t>
            </a:fld>
            <a:endParaRPr lang="en-US"/>
          </a:p>
        </p:txBody>
      </p:sp>
      <p:sp>
        <p:nvSpPr>
          <p:cNvPr id="5" name="Footer Placeholder 4">
            <a:extLst>
              <a:ext uri="{FF2B5EF4-FFF2-40B4-BE49-F238E27FC236}">
                <a16:creationId xmlns:a16="http://schemas.microsoft.com/office/drawing/2014/main" id="{86E4582C-7476-4E16-881E-B866C4AAB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D2F86F-7C79-42D5-A18A-0839D87DB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D1EA6-7217-4062-8B8B-7866C66CAB2C}" type="slidenum">
              <a:rPr lang="en-US" smtClean="0"/>
              <a:t>‹#›</a:t>
            </a:fld>
            <a:endParaRPr lang="en-US"/>
          </a:p>
        </p:txBody>
      </p:sp>
    </p:spTree>
    <p:extLst>
      <p:ext uri="{BB962C8B-B14F-4D97-AF65-F5344CB8AC3E}">
        <p14:creationId xmlns:p14="http://schemas.microsoft.com/office/powerpoint/2010/main" val="182042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arge building with a tall tower and trees in front of mountains&#10;&#10;Description automatically generated">
            <a:extLst>
              <a:ext uri="{FF2B5EF4-FFF2-40B4-BE49-F238E27FC236}">
                <a16:creationId xmlns:a16="http://schemas.microsoft.com/office/drawing/2014/main" id="{F5DF424F-E703-09F8-43DE-26BD3025892D}"/>
              </a:ext>
            </a:extLst>
          </p:cNvPr>
          <p:cNvPicPr>
            <a:picLocks/>
          </p:cNvPicPr>
          <p:nvPr/>
        </p:nvPicPr>
        <p:blipFill rotWithShape="1">
          <a:blip r:embed="rId2">
            <a:extLst>
              <a:ext uri="{28A0092B-C50C-407E-A947-70E740481C1C}">
                <a14:useLocalDpi xmlns:a14="http://schemas.microsoft.com/office/drawing/2010/main" val="0"/>
              </a:ext>
            </a:extLst>
          </a:blip>
          <a:stretch/>
        </p:blipFill>
        <p:spPr>
          <a:xfrm>
            <a:off x="3048" y="0"/>
            <a:ext cx="12188952" cy="6857991"/>
          </a:xfrm>
          <a:prstGeom prst="rect">
            <a:avLst/>
          </a:prstGeom>
        </p:spPr>
      </p:pic>
      <p:sp>
        <p:nvSpPr>
          <p:cNvPr id="6" name="TextBox 5">
            <a:extLst>
              <a:ext uri="{FF2B5EF4-FFF2-40B4-BE49-F238E27FC236}">
                <a16:creationId xmlns:a16="http://schemas.microsoft.com/office/drawing/2014/main" id="{F7648B59-3580-487D-9F89-D99070B38B2A}"/>
              </a:ext>
            </a:extLst>
          </p:cNvPr>
          <p:cNvSpPr txBox="1"/>
          <p:nvPr/>
        </p:nvSpPr>
        <p:spPr>
          <a:xfrm>
            <a:off x="643466" y="643467"/>
            <a:ext cx="5452529" cy="3569242"/>
          </a:xfrm>
          <a:prstGeom prst="rect">
            <a:avLst/>
          </a:prstGeom>
          <a:effectLst>
            <a:innerShdw blurRad="114300">
              <a:prstClr val="black">
                <a:alpha val="0"/>
              </a:prstClr>
            </a:innerShdw>
          </a:effectLst>
        </p:spPr>
        <p:txBody>
          <a:bodyPr vert="horz" lIns="91440" tIns="45720" rIns="91440" bIns="45720" rtlCol="0" anchor="t">
            <a:normAutofit/>
          </a:bodyPr>
          <a:lstStyle/>
          <a:p>
            <a:pPr>
              <a:lnSpc>
                <a:spcPct val="90000"/>
              </a:lnSpc>
              <a:spcBef>
                <a:spcPct val="0"/>
              </a:spcBef>
              <a:spcAft>
                <a:spcPts val="600"/>
              </a:spcAft>
            </a:pPr>
            <a:r>
              <a:rPr lang="en-US" sz="5200" dirty="0">
                <a:solidFill>
                  <a:schemeClr val="bg2">
                    <a:lumMod val="25000"/>
                  </a:schemeClr>
                </a:solidFill>
                <a:effectLst>
                  <a:outerShdw blurRad="38100" dist="38100" dir="2700000" algn="tl">
                    <a:srgbClr val="000000">
                      <a:alpha val="43137"/>
                    </a:srgbClr>
                  </a:outerShdw>
                </a:effectLst>
                <a:latin typeface="Book Antiqua" panose="02040602050305030304" pitchFamily="18" charset="0"/>
                <a:ea typeface="+mj-ea"/>
                <a:cs typeface="+mj-cs"/>
              </a:rPr>
              <a:t>Turkmenistan</a:t>
            </a:r>
          </a:p>
        </p:txBody>
      </p:sp>
    </p:spTree>
    <p:extLst>
      <p:ext uri="{BB962C8B-B14F-4D97-AF65-F5344CB8AC3E}">
        <p14:creationId xmlns:p14="http://schemas.microsoft.com/office/powerpoint/2010/main" val="273156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person and person in traditional clothing&#10;&#10;Description automatically generated">
            <a:extLst>
              <a:ext uri="{FF2B5EF4-FFF2-40B4-BE49-F238E27FC236}">
                <a16:creationId xmlns:a16="http://schemas.microsoft.com/office/drawing/2014/main" id="{1E1350DA-530A-45B8-C3FA-437701106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804" y="321734"/>
            <a:ext cx="3873560" cy="2905170"/>
          </a:xfrm>
          <a:prstGeom prst="rect">
            <a:avLst/>
          </a:prstGeom>
        </p:spPr>
      </p:pic>
      <p:pic>
        <p:nvPicPr>
          <p:cNvPr id="8" name="Picture 7" descr="A group of men wearing matching outfits&#10;&#10;Description automatically generated">
            <a:extLst>
              <a:ext uri="{FF2B5EF4-FFF2-40B4-BE49-F238E27FC236}">
                <a16:creationId xmlns:a16="http://schemas.microsoft.com/office/drawing/2014/main" id="{63F2157B-9654-010E-61B7-7157BD592C1E}"/>
              </a:ext>
            </a:extLst>
          </p:cNvPr>
          <p:cNvPicPr>
            <a:picLocks noChangeAspect="1"/>
          </p:cNvPicPr>
          <p:nvPr/>
        </p:nvPicPr>
        <p:blipFill rotWithShape="1">
          <a:blip r:embed="rId4">
            <a:extLst>
              <a:ext uri="{28A0092B-C50C-407E-A947-70E740481C1C}">
                <a14:useLocalDpi xmlns:a14="http://schemas.microsoft.com/office/drawing/2010/main" val="0"/>
              </a:ext>
            </a:extLst>
          </a:blip>
          <a:srcRect l="25230" r="8820" b="1"/>
          <a:stretch/>
        </p:blipFill>
        <p:spPr>
          <a:xfrm>
            <a:off x="1806832" y="3631096"/>
            <a:ext cx="2727502" cy="2760560"/>
          </a:xfrm>
          <a:prstGeom prst="rect">
            <a:avLst/>
          </a:prstGeom>
        </p:spPr>
      </p:pic>
      <p:pic>
        <p:nvPicPr>
          <p:cNvPr id="13" name="Content Placeholder 12" descr="Two women in traditional dress&#10;&#10;Description automatically generated">
            <a:extLst>
              <a:ext uri="{FF2B5EF4-FFF2-40B4-BE49-F238E27FC236}">
                <a16:creationId xmlns:a16="http://schemas.microsoft.com/office/drawing/2014/main" id="{03ED3F13-AEAC-EAEE-0FE7-70016BF1F6B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03167" y="321734"/>
            <a:ext cx="4036498" cy="6069922"/>
          </a:xfrm>
          <a:prstGeom prst="rect">
            <a:avLst/>
          </a:prstGeom>
        </p:spPr>
      </p:pic>
    </p:spTree>
    <p:extLst>
      <p:ext uri="{BB962C8B-B14F-4D97-AF65-F5344CB8AC3E}">
        <p14:creationId xmlns:p14="http://schemas.microsoft.com/office/powerpoint/2010/main" val="332115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8A0F60-A38B-405E-93B4-A7D29E46611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351" b="17663"/>
          <a:stretch/>
        </p:blipFill>
        <p:spPr>
          <a:xfrm>
            <a:off x="811814" y="457200"/>
            <a:ext cx="10568372" cy="5943600"/>
          </a:xfrm>
          <a:prstGeom prst="rect">
            <a:avLst/>
          </a:prstGeom>
        </p:spPr>
      </p:pic>
    </p:spTree>
    <p:extLst>
      <p:ext uri="{BB962C8B-B14F-4D97-AF65-F5344CB8AC3E}">
        <p14:creationId xmlns:p14="http://schemas.microsoft.com/office/powerpoint/2010/main" val="216178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ED19F7-4220-4392-9735-519C5EFB829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53" r="1720"/>
          <a:stretch/>
        </p:blipFill>
        <p:spPr>
          <a:xfrm>
            <a:off x="643467" y="1583270"/>
            <a:ext cx="5291666" cy="3691459"/>
          </a:xfrm>
          <a:prstGeom prst="rect">
            <a:avLst/>
          </a:prstGeom>
        </p:spPr>
      </p:pic>
      <p:pic>
        <p:nvPicPr>
          <p:cNvPr id="7" name="Picture 6">
            <a:extLst>
              <a:ext uri="{FF2B5EF4-FFF2-40B4-BE49-F238E27FC236}">
                <a16:creationId xmlns:a16="http://schemas.microsoft.com/office/drawing/2014/main" id="{19EF159C-AE3B-4497-BA67-849F129BA38A}"/>
              </a:ext>
            </a:extLst>
          </p:cNvPr>
          <p:cNvPicPr>
            <a:picLocks noChangeAspect="1"/>
          </p:cNvPicPr>
          <p:nvPr/>
        </p:nvPicPr>
        <p:blipFill rotWithShape="1">
          <a:blip r:embed="rId4">
            <a:extLst>
              <a:ext uri="{28A0092B-C50C-407E-A947-70E740481C1C}">
                <a14:useLocalDpi xmlns:a14="http://schemas.microsoft.com/office/drawing/2010/main" val="0"/>
              </a:ext>
            </a:extLst>
          </a:blip>
          <a:srcRect l="2104" r="2586" b="3"/>
          <a:stretch/>
        </p:blipFill>
        <p:spPr>
          <a:xfrm>
            <a:off x="6256865" y="1582997"/>
            <a:ext cx="5291667" cy="3692006"/>
          </a:xfrm>
          <a:prstGeom prst="rect">
            <a:avLst/>
          </a:prstGeom>
        </p:spPr>
      </p:pic>
    </p:spTree>
    <p:extLst>
      <p:ext uri="{BB962C8B-B14F-4D97-AF65-F5344CB8AC3E}">
        <p14:creationId xmlns:p14="http://schemas.microsoft.com/office/powerpoint/2010/main" val="379982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A1BAFB86-E4C7-4A6B-994A-DBEEC357CA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01" r="-3" b="-3"/>
          <a:stretch/>
        </p:blipFill>
        <p:spPr>
          <a:xfrm>
            <a:off x="643467" y="1655314"/>
            <a:ext cx="5291666" cy="3547371"/>
          </a:xfrm>
          <a:prstGeom prst="rect">
            <a:avLst/>
          </a:prstGeom>
        </p:spPr>
      </p:pic>
      <p:pic>
        <p:nvPicPr>
          <p:cNvPr id="7" name="Picture 6" descr="A picture containing wall, person, indoor&#10;&#10;Description automatically generated">
            <a:extLst>
              <a:ext uri="{FF2B5EF4-FFF2-40B4-BE49-F238E27FC236}">
                <a16:creationId xmlns:a16="http://schemas.microsoft.com/office/drawing/2014/main" id="{957D3B3E-2582-4932-8E08-2B9D938CCAC2}"/>
              </a:ext>
            </a:extLst>
          </p:cNvPr>
          <p:cNvPicPr>
            <a:picLocks noChangeAspect="1"/>
          </p:cNvPicPr>
          <p:nvPr/>
        </p:nvPicPr>
        <p:blipFill rotWithShape="1">
          <a:blip r:embed="rId4">
            <a:extLst>
              <a:ext uri="{28A0092B-C50C-407E-A947-70E740481C1C}">
                <a14:useLocalDpi xmlns:a14="http://schemas.microsoft.com/office/drawing/2010/main" val="0"/>
              </a:ext>
            </a:extLst>
          </a:blip>
          <a:srcRect r="798" b="-3"/>
          <a:stretch/>
        </p:blipFill>
        <p:spPr>
          <a:xfrm>
            <a:off x="6256865" y="1655314"/>
            <a:ext cx="5291667" cy="3547372"/>
          </a:xfrm>
          <a:prstGeom prst="rect">
            <a:avLst/>
          </a:prstGeom>
        </p:spPr>
      </p:pic>
    </p:spTree>
    <p:extLst>
      <p:ext uri="{BB962C8B-B14F-4D97-AF65-F5344CB8AC3E}">
        <p14:creationId xmlns:p14="http://schemas.microsoft.com/office/powerpoint/2010/main" val="423268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indoor, person&#10;&#10;Description automatically generated">
            <a:extLst>
              <a:ext uri="{FF2B5EF4-FFF2-40B4-BE49-F238E27FC236}">
                <a16:creationId xmlns:a16="http://schemas.microsoft.com/office/drawing/2014/main" id="{50DFD95A-B11F-48B8-A250-FAEB3CC661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816" b="7613"/>
          <a:stretch/>
        </p:blipFill>
        <p:spPr>
          <a:xfrm>
            <a:off x="811833" y="457200"/>
            <a:ext cx="10568333" cy="5943600"/>
          </a:xfrm>
          <a:prstGeom prst="rect">
            <a:avLst/>
          </a:prstGeom>
        </p:spPr>
      </p:pic>
    </p:spTree>
    <p:extLst>
      <p:ext uri="{BB962C8B-B14F-4D97-AF65-F5344CB8AC3E}">
        <p14:creationId xmlns:p14="http://schemas.microsoft.com/office/powerpoint/2010/main" val="277152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red, outdoor&#10;&#10;Description automatically generated">
            <a:extLst>
              <a:ext uri="{FF2B5EF4-FFF2-40B4-BE49-F238E27FC236}">
                <a16:creationId xmlns:a16="http://schemas.microsoft.com/office/drawing/2014/main" id="{D96B85F0-FDB6-4022-88EA-5928FB7F41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11512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3A1DC2-B088-4251-9246-E3A496A52B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14011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map of the world&#10;&#10;Description automatically generated">
            <a:extLst>
              <a:ext uri="{FF2B5EF4-FFF2-40B4-BE49-F238E27FC236}">
                <a16:creationId xmlns:a16="http://schemas.microsoft.com/office/drawing/2014/main" id="{669A6D05-AF82-BA6C-7695-A10AAD04F9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427"/>
          <a:stretch/>
        </p:blipFill>
        <p:spPr>
          <a:xfrm>
            <a:off x="811804" y="457200"/>
            <a:ext cx="10568391" cy="5943600"/>
          </a:xfrm>
          <a:prstGeom prst="rect">
            <a:avLst/>
          </a:prstGeom>
        </p:spPr>
      </p:pic>
    </p:spTree>
    <p:extLst>
      <p:ext uri="{BB962C8B-B14F-4D97-AF65-F5344CB8AC3E}">
        <p14:creationId xmlns:p14="http://schemas.microsoft.com/office/powerpoint/2010/main" val="58785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map of the country&#10;&#10;Description automatically generated">
            <a:extLst>
              <a:ext uri="{FF2B5EF4-FFF2-40B4-BE49-F238E27FC236}">
                <a16:creationId xmlns:a16="http://schemas.microsoft.com/office/drawing/2014/main" id="{578166CB-11E1-3766-9E20-9661A3D334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4663" y="643467"/>
            <a:ext cx="5322673" cy="5571065"/>
          </a:xfrm>
          <a:prstGeom prst="rect">
            <a:avLst/>
          </a:prstGeom>
          <a:ln>
            <a:noFill/>
          </a:ln>
        </p:spPr>
      </p:pic>
    </p:spTree>
    <p:extLst>
      <p:ext uri="{BB962C8B-B14F-4D97-AF65-F5344CB8AC3E}">
        <p14:creationId xmlns:p14="http://schemas.microsoft.com/office/powerpoint/2010/main" val="156574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D8BBB51-4E62-4AD4-B453-67598AA8E71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62"/>
          <a:stretch/>
        </p:blipFill>
        <p:spPr>
          <a:xfrm>
            <a:off x="1882006" y="569843"/>
            <a:ext cx="8450714" cy="5649981"/>
          </a:xfrm>
          <a:prstGeom prst="rect">
            <a:avLst/>
          </a:prstGeom>
        </p:spPr>
      </p:pic>
    </p:spTree>
    <p:extLst>
      <p:ext uri="{BB962C8B-B14F-4D97-AF65-F5344CB8AC3E}">
        <p14:creationId xmlns:p14="http://schemas.microsoft.com/office/powerpoint/2010/main" val="364747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arge canyon with a large area of sand&#10;&#10;Description automatically generated with medium confidence">
            <a:extLst>
              <a:ext uri="{FF2B5EF4-FFF2-40B4-BE49-F238E27FC236}">
                <a16:creationId xmlns:a16="http://schemas.microsoft.com/office/drawing/2014/main" id="{7813A3A0-CED8-C3AB-A62C-FB5EE9A689B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62"/>
          <a:stretch/>
        </p:blipFill>
        <p:spPr>
          <a:xfrm>
            <a:off x="1882006" y="569843"/>
            <a:ext cx="8450714" cy="5649981"/>
          </a:xfrm>
          <a:prstGeom prst="rect">
            <a:avLst/>
          </a:prstGeom>
        </p:spPr>
      </p:pic>
    </p:spTree>
    <p:extLst>
      <p:ext uri="{BB962C8B-B14F-4D97-AF65-F5344CB8AC3E}">
        <p14:creationId xmlns:p14="http://schemas.microsoft.com/office/powerpoint/2010/main" val="189847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field of fruit trees with snow covered mountains in the background&#10;&#10;Description automatically generated">
            <a:extLst>
              <a:ext uri="{FF2B5EF4-FFF2-40B4-BE49-F238E27FC236}">
                <a16:creationId xmlns:a16="http://schemas.microsoft.com/office/drawing/2014/main" id="{E72B96CC-53FD-7EE2-86EE-BAA6951C324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558" r="1" b="1"/>
          <a:stretch/>
        </p:blipFill>
        <p:spPr>
          <a:xfrm>
            <a:off x="1882006" y="569843"/>
            <a:ext cx="8450714" cy="5649981"/>
          </a:xfrm>
          <a:prstGeom prst="rect">
            <a:avLst/>
          </a:prstGeom>
        </p:spPr>
      </p:pic>
    </p:spTree>
    <p:extLst>
      <p:ext uri="{BB962C8B-B14F-4D97-AF65-F5344CB8AC3E}">
        <p14:creationId xmlns:p14="http://schemas.microsoft.com/office/powerpoint/2010/main" val="350299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ity with many buildings&#10;&#10;Description automatically generated with medium confidence">
            <a:extLst>
              <a:ext uri="{FF2B5EF4-FFF2-40B4-BE49-F238E27FC236}">
                <a16:creationId xmlns:a16="http://schemas.microsoft.com/office/drawing/2014/main" id="{53E0797C-46ED-0F0F-451E-3ED191624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00" y="643467"/>
            <a:ext cx="3708843" cy="2475653"/>
          </a:xfrm>
          <a:prstGeom prst="rect">
            <a:avLst/>
          </a:prstGeom>
        </p:spPr>
      </p:pic>
      <p:pic>
        <p:nvPicPr>
          <p:cNvPr id="21" name="Picture 20" descr="A high angle view of a city&#10;&#10;Description automatically generated">
            <a:extLst>
              <a:ext uri="{FF2B5EF4-FFF2-40B4-BE49-F238E27FC236}">
                <a16:creationId xmlns:a16="http://schemas.microsoft.com/office/drawing/2014/main" id="{EAE8D4A6-60CB-871D-F74F-C45E99791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49" y="3764883"/>
            <a:ext cx="3854945" cy="2438252"/>
          </a:xfrm>
          <a:prstGeom prst="rect">
            <a:avLst/>
          </a:prstGeom>
        </p:spPr>
      </p:pic>
      <p:pic>
        <p:nvPicPr>
          <p:cNvPr id="16" name="Content Placeholder 15" descr="A statue of a person holding a flag in front of a large building&#10;&#10;Description automatically generated">
            <a:extLst>
              <a:ext uri="{FF2B5EF4-FFF2-40B4-BE49-F238E27FC236}">
                <a16:creationId xmlns:a16="http://schemas.microsoft.com/office/drawing/2014/main" id="{D9CE1613-C9DD-5A1B-DAAD-24DE048BEB2F}"/>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212" r="1" b="1"/>
          <a:stretch/>
        </p:blipFill>
        <p:spPr>
          <a:xfrm>
            <a:off x="5144764" y="1293204"/>
            <a:ext cx="6410084" cy="4285652"/>
          </a:xfrm>
          <a:prstGeom prst="rect">
            <a:avLst/>
          </a:prstGeom>
        </p:spPr>
      </p:pic>
    </p:spTree>
    <p:extLst>
      <p:ext uri="{BB962C8B-B14F-4D97-AF65-F5344CB8AC3E}">
        <p14:creationId xmlns:p14="http://schemas.microsoft.com/office/powerpoint/2010/main" val="404778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picture containing grass, building, outdoor, ruin&#10;&#10;Description automatically generated">
            <a:extLst>
              <a:ext uri="{FF2B5EF4-FFF2-40B4-BE49-F238E27FC236}">
                <a16:creationId xmlns:a16="http://schemas.microsoft.com/office/drawing/2014/main" id="{C4289ABA-CE91-413C-B496-3F3A7E76D8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190" r="18442" b="-2"/>
          <a:stretch/>
        </p:blipFill>
        <p:spPr>
          <a:xfrm>
            <a:off x="643467" y="643467"/>
            <a:ext cx="5372099" cy="5571066"/>
          </a:xfrm>
          <a:prstGeom prst="rect">
            <a:avLst/>
          </a:prstGeom>
        </p:spPr>
      </p:pic>
      <p:pic>
        <p:nvPicPr>
          <p:cNvPr id="3" name="Picture 2" descr="A stone building in the desert with Duffus Castle in the background&#10;&#10;Description automatically generated">
            <a:extLst>
              <a:ext uri="{FF2B5EF4-FFF2-40B4-BE49-F238E27FC236}">
                <a16:creationId xmlns:a16="http://schemas.microsoft.com/office/drawing/2014/main" id="{3DFA7E34-F178-1165-BA47-000901BD3C9D}"/>
              </a:ext>
            </a:extLst>
          </p:cNvPr>
          <p:cNvPicPr>
            <a:picLocks noChangeAspect="1"/>
          </p:cNvPicPr>
          <p:nvPr/>
        </p:nvPicPr>
        <p:blipFill rotWithShape="1">
          <a:blip r:embed="rId4">
            <a:extLst>
              <a:ext uri="{28A0092B-C50C-407E-A947-70E740481C1C}">
                <a14:useLocalDpi xmlns:a14="http://schemas.microsoft.com/office/drawing/2010/main" val="0"/>
              </a:ext>
            </a:extLst>
          </a:blip>
          <a:srcRect l="18772" r="8905" b="-1"/>
          <a:stretch/>
        </p:blipFill>
        <p:spPr>
          <a:xfrm>
            <a:off x="6176432" y="643467"/>
            <a:ext cx="5372100" cy="5571066"/>
          </a:xfrm>
          <a:prstGeom prst="rect">
            <a:avLst/>
          </a:prstGeom>
        </p:spPr>
      </p:pic>
    </p:spTree>
    <p:extLst>
      <p:ext uri="{BB962C8B-B14F-4D97-AF65-F5344CB8AC3E}">
        <p14:creationId xmlns:p14="http://schemas.microsoft.com/office/powerpoint/2010/main" val="47408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nature, sunset&#10;&#10;Description automatically generated">
            <a:extLst>
              <a:ext uri="{FF2B5EF4-FFF2-40B4-BE49-F238E27FC236}">
                <a16:creationId xmlns:a16="http://schemas.microsoft.com/office/drawing/2014/main" id="{BB34AE9B-2994-49A9-A889-2C7D5A66D76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1" r="81"/>
          <a:stretch/>
        </p:blipFill>
        <p:spPr>
          <a:xfrm>
            <a:off x="1882006" y="569843"/>
            <a:ext cx="8450714" cy="5649981"/>
          </a:xfrm>
          <a:prstGeom prst="rect">
            <a:avLst/>
          </a:prstGeom>
        </p:spPr>
      </p:pic>
    </p:spTree>
    <p:extLst>
      <p:ext uri="{BB962C8B-B14F-4D97-AF65-F5344CB8AC3E}">
        <p14:creationId xmlns:p14="http://schemas.microsoft.com/office/powerpoint/2010/main" val="1498332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445</Words>
  <Application>Microsoft Office PowerPoint</Application>
  <PresentationFormat>Widescreen</PresentationFormat>
  <Paragraphs>29</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Tollison, Laurel</dc:creator>
  <cp:lastModifiedBy>Zorne, Eden</cp:lastModifiedBy>
  <cp:revision>11</cp:revision>
  <dcterms:created xsi:type="dcterms:W3CDTF">2022-02-07T23:00:53Z</dcterms:created>
  <dcterms:modified xsi:type="dcterms:W3CDTF">2023-09-05T20:53:52Z</dcterms:modified>
</cp:coreProperties>
</file>