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70" r:id="rId3"/>
    <p:sldId id="260" r:id="rId4"/>
    <p:sldId id="263" r:id="rId5"/>
    <p:sldId id="268" r:id="rId6"/>
    <p:sldId id="264" r:id="rId7"/>
    <p:sldId id="261" r:id="rId8"/>
    <p:sldId id="259" r:id="rId9"/>
    <p:sldId id="256" r:id="rId10"/>
    <p:sldId id="262"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p:restoredTop sz="94586"/>
  </p:normalViewPr>
  <p:slideViewPr>
    <p:cSldViewPr snapToGrid="0" snapToObjects="1">
      <p:cViewPr varScale="1">
        <p:scale>
          <a:sx n="72" d="100"/>
          <a:sy n="72" d="100"/>
        </p:scale>
        <p:origin x="94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EA40A-32EF-2D4A-B557-BC601D39AFBB}"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1A354-D1AE-2240-833E-D2E7BE67B83F}" type="slidenum">
              <a:rPr lang="en-US" smtClean="0"/>
              <a:t>‹#›</a:t>
            </a:fld>
            <a:endParaRPr lang="en-US"/>
          </a:p>
        </p:txBody>
      </p:sp>
    </p:spTree>
    <p:extLst>
      <p:ext uri="{BB962C8B-B14F-4D97-AF65-F5344CB8AC3E}">
        <p14:creationId xmlns:p14="http://schemas.microsoft.com/office/powerpoint/2010/main" val="133889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Mongolia is a large country that is located between China and Russia. It is a very beautiful and a very empty country. There</a:t>
            </a:r>
            <a:r>
              <a:rPr lang="en-US" baseline="0" dirty="0"/>
              <a:t> are very few people who live there, and they are very spread out. A huge part of Mongolia is made up of the second largest desert in the world, the Gobi Dessert.</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1</a:t>
            </a:fld>
            <a:endParaRPr lang="en-US"/>
          </a:p>
        </p:txBody>
      </p:sp>
    </p:spTree>
    <p:extLst>
      <p:ext uri="{BB962C8B-B14F-4D97-AF65-F5344CB8AC3E}">
        <p14:creationId xmlns:p14="http://schemas.microsoft.com/office/powerpoint/2010/main" val="150733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a:t>
            </a:r>
            <a:r>
              <a:rPr lang="en-US" baseline="0" dirty="0"/>
              <a:t> are some other kids on their way to school. I’ve got a couple more pictures to show you that are a little silly, do you want to see them? In Mongolia they have a special kind of wrestling that is traditional. They have wrestled in this way for hundreds of years. Today they have wrestling fights, but they still wear the same outfits they wore hundreds of years ago. Do you guys want to see what they wear?</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10</a:t>
            </a:fld>
            <a:endParaRPr lang="en-US"/>
          </a:p>
        </p:txBody>
      </p:sp>
    </p:spTree>
    <p:extLst>
      <p:ext uri="{BB962C8B-B14F-4D97-AF65-F5344CB8AC3E}">
        <p14:creationId xmlns:p14="http://schemas.microsoft.com/office/powerpoint/2010/main" val="181703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Mongolian wrestlers. This is going to sound really silly, but when they wrestle, they grab each other by the underpants and try to tip the other person upside down. It sounds a little silly to us, but it is no laughing matter to them. They are very big and strong!</a:t>
            </a:r>
          </a:p>
          <a:p>
            <a:endParaRPr lang="en-US" dirty="0"/>
          </a:p>
        </p:txBody>
      </p:sp>
      <p:sp>
        <p:nvSpPr>
          <p:cNvPr id="4" name="Slide Number Placeholder 3"/>
          <p:cNvSpPr>
            <a:spLocks noGrp="1"/>
          </p:cNvSpPr>
          <p:nvPr>
            <p:ph type="sldNum" sz="quarter" idx="5"/>
          </p:nvPr>
        </p:nvSpPr>
        <p:spPr/>
        <p:txBody>
          <a:bodyPr/>
          <a:lstStyle/>
          <a:p>
            <a:fld id="{4A91A354-D1AE-2240-833E-D2E7BE67B83F}" type="slidenum">
              <a:rPr lang="en-US" smtClean="0"/>
              <a:t>11</a:t>
            </a:fld>
            <a:endParaRPr lang="en-US"/>
          </a:p>
        </p:txBody>
      </p:sp>
    </p:spTree>
    <p:extLst>
      <p:ext uri="{BB962C8B-B14F-4D97-AF65-F5344CB8AC3E}">
        <p14:creationId xmlns:p14="http://schemas.microsoft.com/office/powerpoint/2010/main" val="121748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of two wrestlers.</a:t>
            </a:r>
          </a:p>
        </p:txBody>
      </p:sp>
      <p:sp>
        <p:nvSpPr>
          <p:cNvPr id="4" name="Slide Number Placeholder 3"/>
          <p:cNvSpPr>
            <a:spLocks noGrp="1"/>
          </p:cNvSpPr>
          <p:nvPr>
            <p:ph type="sldNum" sz="quarter" idx="5"/>
          </p:nvPr>
        </p:nvSpPr>
        <p:spPr/>
        <p:txBody>
          <a:bodyPr/>
          <a:lstStyle/>
          <a:p>
            <a:fld id="{4A91A354-D1AE-2240-833E-D2E7BE67B83F}" type="slidenum">
              <a:rPr lang="en-US" smtClean="0"/>
              <a:t>12</a:t>
            </a:fld>
            <a:endParaRPr lang="en-US"/>
          </a:p>
        </p:txBody>
      </p:sp>
    </p:spTree>
    <p:extLst>
      <p:ext uri="{BB962C8B-B14F-4D97-AF65-F5344CB8AC3E}">
        <p14:creationId xmlns:p14="http://schemas.microsoft.com/office/powerpoint/2010/main" val="237327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capital city of Mongolia</a:t>
            </a:r>
            <a:r>
              <a:rPr lang="en-US" baseline="0" dirty="0"/>
              <a:t>. The city is called </a:t>
            </a:r>
            <a:r>
              <a:rPr lang="en-US" baseline="0" dirty="0" err="1"/>
              <a:t>Ulaan</a:t>
            </a:r>
            <a:r>
              <a:rPr lang="en-US" baseline="0" dirty="0"/>
              <a:t> </a:t>
            </a:r>
            <a:r>
              <a:rPr lang="en-US" baseline="0" dirty="0" err="1"/>
              <a:t>Bataar</a:t>
            </a:r>
            <a:r>
              <a:rPr lang="en-US" baseline="0" dirty="0"/>
              <a:t>. It is a big city, but it is the only big city in Mongolia. Some people live in the city, but some people don’t. Those people live differently than most of us. They are nomads. To be a nomad means to not have a house that is in one place, but to have a home that you can move around from place to place.</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2</a:t>
            </a:fld>
            <a:endParaRPr lang="en-US"/>
          </a:p>
        </p:txBody>
      </p:sp>
    </p:spTree>
    <p:extLst>
      <p:ext uri="{BB962C8B-B14F-4D97-AF65-F5344CB8AC3E}">
        <p14:creationId xmlns:p14="http://schemas.microsoft.com/office/powerpoint/2010/main" val="1111640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guys see in this picture?</a:t>
            </a:r>
            <a:r>
              <a:rPr lang="en-US" baseline="0" dirty="0"/>
              <a:t> </a:t>
            </a:r>
            <a:r>
              <a:rPr lang="en-US" dirty="0"/>
              <a:t>Many</a:t>
            </a:r>
            <a:r>
              <a:rPr lang="en-US" baseline="0" dirty="0"/>
              <a:t> of the people who live in Mongolia are nomads (40%). They move around the dessert on horses and camels and live in special tents called Yurts. </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3</a:t>
            </a:fld>
            <a:endParaRPr lang="en-US"/>
          </a:p>
        </p:txBody>
      </p:sp>
    </p:spTree>
    <p:extLst>
      <p:ext uri="{BB962C8B-B14F-4D97-AF65-F5344CB8AC3E}">
        <p14:creationId xmlns:p14="http://schemas.microsoft.com/office/powerpoint/2010/main" val="199391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small village of </a:t>
            </a:r>
            <a:r>
              <a:rPr lang="en-US" dirty="0" err="1"/>
              <a:t>mongolians</a:t>
            </a:r>
            <a:r>
              <a:rPr lang="en-US" dirty="0"/>
              <a:t> that have come together</a:t>
            </a:r>
            <a:r>
              <a:rPr lang="en-US" baseline="0" dirty="0"/>
              <a:t>. How many different shapes of tents can you see? The one’s that are round with flat sides are the yurts, like the one in the very middle of this picture. Mongolians travel around their country with their horses, carrying their tents with them. They can stop anywhere they want. This way of life is very similar to the people we learned about who live in Kazakhstan. Do you remember making yurts a few months ago? These are the same sorts of structures!</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4</a:t>
            </a:fld>
            <a:endParaRPr lang="en-US"/>
          </a:p>
        </p:txBody>
      </p:sp>
    </p:spTree>
    <p:extLst>
      <p:ext uri="{BB962C8B-B14F-4D97-AF65-F5344CB8AC3E}">
        <p14:creationId xmlns:p14="http://schemas.microsoft.com/office/powerpoint/2010/main" val="64730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remember, here are some yurts close up. </a:t>
            </a:r>
            <a:r>
              <a:rPr lang="en-US" baseline="0" dirty="0"/>
              <a:t>They have stoves in the middle for heating, which is what that chimney is for. You can also see that the back yurt has a solar panel. They even have electricity in the yurts! </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5</a:t>
            </a:fld>
            <a:endParaRPr lang="en-US"/>
          </a:p>
        </p:txBody>
      </p:sp>
    </p:spTree>
    <p:extLst>
      <p:ext uri="{BB962C8B-B14F-4D97-AF65-F5344CB8AC3E}">
        <p14:creationId xmlns:p14="http://schemas.microsoft.com/office/powerpoint/2010/main" val="60812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they wrap</a:t>
            </a:r>
            <a:r>
              <a:rPr lang="en-US" baseline="0" dirty="0"/>
              <a:t> the whole thing in cloth. Sometimes they decorate their yurts to make them very fancy and pretty. </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6</a:t>
            </a:fld>
            <a:endParaRPr lang="en-US"/>
          </a:p>
        </p:txBody>
      </p:sp>
    </p:spTree>
    <p:extLst>
      <p:ext uri="{BB962C8B-B14F-4D97-AF65-F5344CB8AC3E}">
        <p14:creationId xmlns:p14="http://schemas.microsoft.com/office/powerpoint/2010/main" val="48677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inside of a yurt. Pretty fancy!!</a:t>
            </a:r>
          </a:p>
        </p:txBody>
      </p:sp>
      <p:sp>
        <p:nvSpPr>
          <p:cNvPr id="4" name="Slide Number Placeholder 3"/>
          <p:cNvSpPr>
            <a:spLocks noGrp="1"/>
          </p:cNvSpPr>
          <p:nvPr>
            <p:ph type="sldNum" sz="quarter" idx="10"/>
          </p:nvPr>
        </p:nvSpPr>
        <p:spPr/>
        <p:txBody>
          <a:bodyPr/>
          <a:lstStyle/>
          <a:p>
            <a:fld id="{4A91A354-D1AE-2240-833E-D2E7BE67B83F}" type="slidenum">
              <a:rPr lang="en-US" smtClean="0"/>
              <a:t>7</a:t>
            </a:fld>
            <a:endParaRPr lang="en-US"/>
          </a:p>
        </p:txBody>
      </p:sp>
    </p:spTree>
    <p:extLst>
      <p:ext uri="{BB962C8B-B14F-4D97-AF65-F5344CB8AC3E}">
        <p14:creationId xmlns:p14="http://schemas.microsoft.com/office/powerpoint/2010/main" val="119457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young Mongolian girl</a:t>
            </a:r>
            <a:r>
              <a:rPr lang="en-US" baseline="0" dirty="0"/>
              <a:t> with her horse. She is ten years old. </a:t>
            </a:r>
            <a:r>
              <a:rPr lang="en-US" dirty="0"/>
              <a:t>To get from one</a:t>
            </a:r>
            <a:r>
              <a:rPr lang="en-US" baseline="0" dirty="0"/>
              <a:t> place to another, everyone must be able to ride horses in Mongolia. When you are a child, you learn to ride a horse as soon as you can walk. </a:t>
            </a:r>
            <a:endParaRPr lang="en-US" dirty="0"/>
          </a:p>
          <a:p>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8</a:t>
            </a:fld>
            <a:endParaRPr lang="en-US"/>
          </a:p>
        </p:txBody>
      </p:sp>
    </p:spTree>
    <p:extLst>
      <p:ext uri="{BB962C8B-B14F-4D97-AF65-F5344CB8AC3E}">
        <p14:creationId xmlns:p14="http://schemas.microsoft.com/office/powerpoint/2010/main" val="25352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Mongolia</a:t>
            </a:r>
            <a:r>
              <a:rPr lang="en-US" baseline="0" dirty="0"/>
              <a:t> all of you would ride horses every day. Here are some children racing horses. </a:t>
            </a:r>
            <a:endParaRPr lang="en-US" dirty="0"/>
          </a:p>
        </p:txBody>
      </p:sp>
      <p:sp>
        <p:nvSpPr>
          <p:cNvPr id="4" name="Slide Number Placeholder 3"/>
          <p:cNvSpPr>
            <a:spLocks noGrp="1"/>
          </p:cNvSpPr>
          <p:nvPr>
            <p:ph type="sldNum" sz="quarter" idx="10"/>
          </p:nvPr>
        </p:nvSpPr>
        <p:spPr/>
        <p:txBody>
          <a:bodyPr/>
          <a:lstStyle/>
          <a:p>
            <a:fld id="{4A91A354-D1AE-2240-833E-D2E7BE67B83F}" type="slidenum">
              <a:rPr lang="en-US" smtClean="0"/>
              <a:t>9</a:t>
            </a:fld>
            <a:endParaRPr lang="en-US"/>
          </a:p>
        </p:txBody>
      </p:sp>
    </p:spTree>
    <p:extLst>
      <p:ext uri="{BB962C8B-B14F-4D97-AF65-F5344CB8AC3E}">
        <p14:creationId xmlns:p14="http://schemas.microsoft.com/office/powerpoint/2010/main" val="78515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BA337D-899F-6E4D-B0E8-3407FB93B61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14495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A337D-899F-6E4D-B0E8-3407FB93B61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176761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A337D-899F-6E4D-B0E8-3407FB93B61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6165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A337D-899F-6E4D-B0E8-3407FB93B61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94832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BA337D-899F-6E4D-B0E8-3407FB93B61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209083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BA337D-899F-6E4D-B0E8-3407FB93B617}"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143311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A337D-899F-6E4D-B0E8-3407FB93B617}"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18288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BA337D-899F-6E4D-B0E8-3407FB93B617}"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68299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A337D-899F-6E4D-B0E8-3407FB93B617}"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79749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BA337D-899F-6E4D-B0E8-3407FB93B617}"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103023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BA337D-899F-6E4D-B0E8-3407FB93B617}"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250D9-34B3-6741-AEBA-A59C0F861BD3}" type="slidenum">
              <a:rPr lang="en-US" smtClean="0"/>
              <a:t>‹#›</a:t>
            </a:fld>
            <a:endParaRPr lang="en-US"/>
          </a:p>
        </p:txBody>
      </p:sp>
    </p:spTree>
    <p:extLst>
      <p:ext uri="{BB962C8B-B14F-4D97-AF65-F5344CB8AC3E}">
        <p14:creationId xmlns:p14="http://schemas.microsoft.com/office/powerpoint/2010/main" val="212599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A337D-899F-6E4D-B0E8-3407FB93B617}" type="datetimeFigureOut">
              <a:rPr lang="en-US" smtClean="0"/>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250D9-34B3-6741-AEBA-A59C0F861BD3}" type="slidenum">
              <a:rPr lang="en-US" smtClean="0"/>
              <a:t>‹#›</a:t>
            </a:fld>
            <a:endParaRPr lang="en-US"/>
          </a:p>
        </p:txBody>
      </p:sp>
    </p:spTree>
    <p:extLst>
      <p:ext uri="{BB962C8B-B14F-4D97-AF65-F5344CB8AC3E}">
        <p14:creationId xmlns:p14="http://schemas.microsoft.com/office/powerpoint/2010/main" val="1009799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 y="-787614"/>
            <a:ext cx="12192001" cy="7645614"/>
          </a:xfrm>
          <a:prstGeom prst="rect">
            <a:avLst/>
          </a:prstGeom>
        </p:spPr>
      </p:pic>
    </p:spTree>
    <p:extLst>
      <p:ext uri="{BB962C8B-B14F-4D97-AF65-F5344CB8AC3E}">
        <p14:creationId xmlns:p14="http://schemas.microsoft.com/office/powerpoint/2010/main" val="2141915339"/>
      </p:ext>
    </p:extLst>
  </p:cSld>
  <p:clrMapOvr>
    <a:masterClrMapping/>
  </p:clrMapOvr>
  <mc:AlternateContent xmlns:mc="http://schemas.openxmlformats.org/markup-compatibility/2006" xmlns:p14="http://schemas.microsoft.com/office/powerpoint/2010/main">
    <mc:Choice Requires="p14">
      <p:transition spd="slow" p14:dur="2000" advTm="36544"/>
    </mc:Choice>
    <mc:Fallback xmlns="">
      <p:transition spd="slow" advTm="365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10505065" cy="6858000"/>
          </a:xfrm>
          <a:prstGeom prst="rect">
            <a:avLst/>
          </a:prstGeom>
        </p:spPr>
      </p:pic>
    </p:spTree>
    <p:extLst>
      <p:ext uri="{BB962C8B-B14F-4D97-AF65-F5344CB8AC3E}">
        <p14:creationId xmlns:p14="http://schemas.microsoft.com/office/powerpoint/2010/main" val="199668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men wearing clothing&#10;&#10;Description automatically generated">
            <a:extLst>
              <a:ext uri="{FF2B5EF4-FFF2-40B4-BE49-F238E27FC236}">
                <a16:creationId xmlns:a16="http://schemas.microsoft.com/office/drawing/2014/main" id="{B9DDA002-C925-8A26-BA29-4355965DC072}"/>
              </a:ext>
            </a:extLst>
          </p:cNvPr>
          <p:cNvPicPr>
            <a:picLocks noGrp="1" noChangeAspect="1"/>
          </p:cNvPicPr>
          <p:nvPr>
            <p:ph idx="1"/>
          </p:nvPr>
        </p:nvPicPr>
        <p:blipFill rotWithShape="1">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292224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restling another person in shorts&#10;&#10;Description automatically generated">
            <a:extLst>
              <a:ext uri="{FF2B5EF4-FFF2-40B4-BE49-F238E27FC236}">
                <a16:creationId xmlns:a16="http://schemas.microsoft.com/office/drawing/2014/main" id="{09FB2A3B-A799-D2A0-F0B9-5A06B6CFABDB}"/>
              </a:ext>
            </a:extLst>
          </p:cNvPr>
          <p:cNvPicPr>
            <a:picLocks noGrp="1" noChangeAspect="1"/>
          </p:cNvPicPr>
          <p:nvPr>
            <p:ph idx="1"/>
          </p:nvPr>
        </p:nvPicPr>
        <p:blipFill rotWithShape="1">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42564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22111"/>
            <a:ext cx="12022666" cy="8015110"/>
          </a:xfrm>
          <a:prstGeom prst="rect">
            <a:avLst/>
          </a:prstGeom>
        </p:spPr>
      </p:pic>
    </p:spTree>
    <p:extLst>
      <p:ext uri="{BB962C8B-B14F-4D97-AF65-F5344CB8AC3E}">
        <p14:creationId xmlns:p14="http://schemas.microsoft.com/office/powerpoint/2010/main" val="27705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09" y="1"/>
            <a:ext cx="12814949" cy="6858000"/>
          </a:xfrm>
          <a:prstGeom prst="rect">
            <a:avLst/>
          </a:prstGeom>
        </p:spPr>
      </p:pic>
    </p:spTree>
    <p:extLst>
      <p:ext uri="{BB962C8B-B14F-4D97-AF65-F5344CB8AC3E}">
        <p14:creationId xmlns:p14="http://schemas.microsoft.com/office/powerpoint/2010/main" val="180298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0"/>
            <a:ext cx="9693286" cy="6858000"/>
          </a:xfrm>
          <a:prstGeom prst="rect">
            <a:avLst/>
          </a:prstGeom>
        </p:spPr>
      </p:pic>
    </p:spTree>
    <p:extLst>
      <p:ext uri="{BB962C8B-B14F-4D97-AF65-F5344CB8AC3E}">
        <p14:creationId xmlns:p14="http://schemas.microsoft.com/office/powerpoint/2010/main" val="174181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392"/>
            <a:ext cx="12027394" cy="8983423"/>
          </a:xfrm>
          <a:prstGeom prst="rect">
            <a:avLst/>
          </a:prstGeom>
        </p:spPr>
      </p:pic>
    </p:spTree>
    <p:extLst>
      <p:ext uri="{BB962C8B-B14F-4D97-AF65-F5344CB8AC3E}">
        <p14:creationId xmlns:p14="http://schemas.microsoft.com/office/powerpoint/2010/main" val="67408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98878" cy="6871360"/>
          </a:xfrm>
          <a:prstGeom prst="rect">
            <a:avLst/>
          </a:prstGeom>
        </p:spPr>
      </p:pic>
    </p:spTree>
    <p:extLst>
      <p:ext uri="{BB962C8B-B14F-4D97-AF65-F5344CB8AC3E}">
        <p14:creationId xmlns:p14="http://schemas.microsoft.com/office/powerpoint/2010/main" val="18720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69333"/>
            <a:ext cx="12294512" cy="7658269"/>
          </a:xfrm>
          <a:prstGeom prst="rect">
            <a:avLst/>
          </a:prstGeom>
        </p:spPr>
      </p:pic>
    </p:spTree>
    <p:extLst>
      <p:ext uri="{BB962C8B-B14F-4D97-AF65-F5344CB8AC3E}">
        <p14:creationId xmlns:p14="http://schemas.microsoft.com/office/powerpoint/2010/main" val="1720584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367" y="0"/>
            <a:ext cx="9550400" cy="7162800"/>
          </a:xfrm>
          <a:prstGeom prst="rect">
            <a:avLst/>
          </a:prstGeom>
        </p:spPr>
      </p:pic>
    </p:spTree>
    <p:extLst>
      <p:ext uri="{BB962C8B-B14F-4D97-AF65-F5344CB8AC3E}">
        <p14:creationId xmlns:p14="http://schemas.microsoft.com/office/powerpoint/2010/main" val="17605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4579"/>
            <a:ext cx="12192000" cy="8112579"/>
          </a:xfrm>
          <a:prstGeom prst="rect">
            <a:avLst/>
          </a:prstGeom>
        </p:spPr>
      </p:pic>
    </p:spTree>
    <p:extLst>
      <p:ext uri="{BB962C8B-B14F-4D97-AF65-F5344CB8AC3E}">
        <p14:creationId xmlns:p14="http://schemas.microsoft.com/office/powerpoint/2010/main" val="1219006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610</Words>
  <Application>Microsoft Office PowerPoint</Application>
  <PresentationFormat>Widescreen</PresentationFormat>
  <Paragraphs>24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Krupp, Benjamin Paul</dc:creator>
  <cp:lastModifiedBy>Glaros, Dimitri</cp:lastModifiedBy>
  <cp:revision>8</cp:revision>
  <dcterms:created xsi:type="dcterms:W3CDTF">2017-03-27T03:21:30Z</dcterms:created>
  <dcterms:modified xsi:type="dcterms:W3CDTF">2023-07-25T17:50:06Z</dcterms:modified>
</cp:coreProperties>
</file>