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6" r:id="rId2"/>
    <p:sldId id="257" r:id="rId3"/>
    <p:sldId id="258" r:id="rId4"/>
    <p:sldId id="259" r:id="rId5"/>
    <p:sldId id="261" r:id="rId6"/>
    <p:sldId id="263" r:id="rId7"/>
    <p:sldId id="260" r:id="rId8"/>
    <p:sldId id="262" r:id="rId9"/>
    <p:sldId id="265" r:id="rId10"/>
    <p:sldId id="264" r:id="rId11"/>
    <p:sldId id="266" r:id="rId12"/>
    <p:sldId id="273" r:id="rId13"/>
    <p:sldId id="267" r:id="rId14"/>
    <p:sldId id="268" r:id="rId15"/>
    <p:sldId id="269" r:id="rId16"/>
    <p:sldId id="272" r:id="rId17"/>
    <p:sldId id="270" r:id="rId18"/>
    <p:sldId id="271"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93" autoAdjust="0"/>
    <p:restoredTop sz="94660"/>
  </p:normalViewPr>
  <p:slideViewPr>
    <p:cSldViewPr snapToGrid="0">
      <p:cViewPr varScale="1">
        <p:scale>
          <a:sx n="83" d="100"/>
          <a:sy n="83" d="100"/>
        </p:scale>
        <p:origin x="114" y="6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20447C-CFD7-417E-8006-AE8DF1C99A16}" type="datetimeFigureOut">
              <a:rPr lang="en-US" smtClean="0"/>
              <a:t>4/26/2023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AA885A-205A-4207-AF4A-E24F2D1141F4}" type="slidenum">
              <a:rPr lang="en-US" smtClean="0"/>
              <a:t>‹#›</a:t>
            </a:fld>
            <a:endParaRPr lang="en-US"/>
          </a:p>
        </p:txBody>
      </p:sp>
    </p:spTree>
    <p:extLst>
      <p:ext uri="{BB962C8B-B14F-4D97-AF65-F5344CB8AC3E}">
        <p14:creationId xmlns:p14="http://schemas.microsoft.com/office/powerpoint/2010/main" val="1032294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pattern represents the ancient traditions of the Kazakh people. The blue represents the Turkish origin of the citizens of Kazakhstan. For these people, blue represents the vastness of the sky and the sky god Tengri, from Kazakh folklore. The sun symbolizes life and energy, and the eagle symbolizes power and freedom.</a:t>
            </a:r>
          </a:p>
        </p:txBody>
      </p:sp>
      <p:sp>
        <p:nvSpPr>
          <p:cNvPr id="4" name="Slide Number Placeholder 3"/>
          <p:cNvSpPr>
            <a:spLocks noGrp="1"/>
          </p:cNvSpPr>
          <p:nvPr>
            <p:ph type="sldNum" sz="quarter" idx="5"/>
          </p:nvPr>
        </p:nvSpPr>
        <p:spPr/>
        <p:txBody>
          <a:bodyPr/>
          <a:lstStyle/>
          <a:p>
            <a:fld id="{5AAA885A-205A-4207-AF4A-E24F2D1141F4}" type="slidenum">
              <a:rPr lang="en-US" smtClean="0"/>
              <a:t>4</a:t>
            </a:fld>
            <a:endParaRPr lang="en-US"/>
          </a:p>
        </p:txBody>
      </p:sp>
    </p:spTree>
    <p:extLst>
      <p:ext uri="{BB962C8B-B14F-4D97-AF65-F5344CB8AC3E}">
        <p14:creationId xmlns:p14="http://schemas.microsoft.com/office/powerpoint/2010/main" val="15047449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Kazakhs migrated to look for pasturage as the seasons changed. In spring, summer and autumn, they lived in collapsible round yurts and in winter built flat-roofed earthen huts in the pastures. </a:t>
            </a:r>
          </a:p>
        </p:txBody>
      </p:sp>
      <p:sp>
        <p:nvSpPr>
          <p:cNvPr id="4" name="Slide Number Placeholder 3"/>
          <p:cNvSpPr>
            <a:spLocks noGrp="1"/>
          </p:cNvSpPr>
          <p:nvPr>
            <p:ph type="sldNum" sz="quarter" idx="5"/>
          </p:nvPr>
        </p:nvSpPr>
        <p:spPr/>
        <p:txBody>
          <a:bodyPr/>
          <a:lstStyle/>
          <a:p>
            <a:fld id="{5AAA885A-205A-4207-AF4A-E24F2D1141F4}" type="slidenum">
              <a:rPr lang="en-US" smtClean="0"/>
              <a:t>13</a:t>
            </a:fld>
            <a:endParaRPr lang="en-US"/>
          </a:p>
        </p:txBody>
      </p:sp>
    </p:spTree>
    <p:extLst>
      <p:ext uri="{BB962C8B-B14F-4D97-AF65-F5344CB8AC3E}">
        <p14:creationId xmlns:p14="http://schemas.microsoft.com/office/powerpoint/2010/main" val="4733814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more than two centuries, Kazakh have hunted on horseback with trained golden eagles. Across mountains and steppes, a large variety of animals are hunted for their fur, including rabbits, marmots, foxes and even wolves. This fur is an integral part of traditional Kazakh clothing.</a:t>
            </a:r>
          </a:p>
          <a:p>
            <a:endParaRPr lang="en-US" dirty="0"/>
          </a:p>
        </p:txBody>
      </p:sp>
      <p:sp>
        <p:nvSpPr>
          <p:cNvPr id="4" name="Slide Number Placeholder 3"/>
          <p:cNvSpPr>
            <a:spLocks noGrp="1"/>
          </p:cNvSpPr>
          <p:nvPr>
            <p:ph type="sldNum" sz="quarter" idx="5"/>
          </p:nvPr>
        </p:nvSpPr>
        <p:spPr/>
        <p:txBody>
          <a:bodyPr/>
          <a:lstStyle/>
          <a:p>
            <a:fld id="{5AAA885A-205A-4207-AF4A-E24F2D1141F4}" type="slidenum">
              <a:rPr lang="en-US" smtClean="0"/>
              <a:t>14</a:t>
            </a:fld>
            <a:endParaRPr lang="en-US"/>
          </a:p>
        </p:txBody>
      </p:sp>
    </p:spTree>
    <p:extLst>
      <p:ext uri="{BB962C8B-B14F-4D97-AF65-F5344CB8AC3E}">
        <p14:creationId xmlns:p14="http://schemas.microsoft.com/office/powerpoint/2010/main" val="36400939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Beshbarmak</a:t>
            </a:r>
            <a:r>
              <a:rPr lang="en-US" dirty="0"/>
              <a:t> is a beast of a feast of a meal. It includes boiled vegetables, stock, a </a:t>
            </a:r>
            <a:r>
              <a:rPr lang="en-US" dirty="0" err="1"/>
              <a:t>chyk</a:t>
            </a:r>
            <a:r>
              <a:rPr lang="en-US" dirty="0"/>
              <a:t> onion broth and hearty chunks of meat, typically horse, sheep or lamb. The name translates to mean five fingers and, traditionally, that’s how you ate it. </a:t>
            </a:r>
            <a:r>
              <a:rPr lang="en-US" b="0" i="0" dirty="0">
                <a:solidFill>
                  <a:srgbClr val="3A3A3A"/>
                </a:solidFill>
                <a:effectLst/>
                <a:latin typeface="Alegreya Sans"/>
              </a:rPr>
              <a:t>For nomadic people travelling across the windy steppe, it was easier to live without the trappings of cutlery and seats.</a:t>
            </a:r>
            <a:endParaRPr lang="en-US" dirty="0"/>
          </a:p>
        </p:txBody>
      </p:sp>
      <p:sp>
        <p:nvSpPr>
          <p:cNvPr id="4" name="Slide Number Placeholder 3"/>
          <p:cNvSpPr>
            <a:spLocks noGrp="1"/>
          </p:cNvSpPr>
          <p:nvPr>
            <p:ph type="sldNum" sz="quarter" idx="5"/>
          </p:nvPr>
        </p:nvSpPr>
        <p:spPr/>
        <p:txBody>
          <a:bodyPr/>
          <a:lstStyle/>
          <a:p>
            <a:fld id="{5AAA885A-205A-4207-AF4A-E24F2D1141F4}" type="slidenum">
              <a:rPr lang="en-US" smtClean="0"/>
              <a:t>16</a:t>
            </a:fld>
            <a:endParaRPr lang="en-US"/>
          </a:p>
        </p:txBody>
      </p:sp>
    </p:spTree>
    <p:extLst>
      <p:ext uri="{BB962C8B-B14F-4D97-AF65-F5344CB8AC3E}">
        <p14:creationId xmlns:p14="http://schemas.microsoft.com/office/powerpoint/2010/main" val="26166325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Kazakh people lead a nomadic lifestyle. It has a wooden circular frame covered with felt and braided with ropes and can be easily assembled and dismantled within a short period of time. The bearers of yurt-making knowledge are craftspeople, both men and women, who produce yurts and their interior decorations. Yurts are made from natural and renewable raw materials. Men and their apprentices make the wooden frames by hand, along with wooden, leather, bone and metal details. Women make the interior decorations and exterior coverings, ornamented with traditional zoomorphic, vegetative or geometric patterns. </a:t>
            </a:r>
          </a:p>
        </p:txBody>
      </p:sp>
      <p:sp>
        <p:nvSpPr>
          <p:cNvPr id="4" name="Slide Number Placeholder 3"/>
          <p:cNvSpPr>
            <a:spLocks noGrp="1"/>
          </p:cNvSpPr>
          <p:nvPr>
            <p:ph type="sldNum" sz="quarter" idx="5"/>
          </p:nvPr>
        </p:nvSpPr>
        <p:spPr/>
        <p:txBody>
          <a:bodyPr/>
          <a:lstStyle/>
          <a:p>
            <a:fld id="{5AAA885A-205A-4207-AF4A-E24F2D1141F4}" type="slidenum">
              <a:rPr lang="en-US" smtClean="0"/>
              <a:t>17</a:t>
            </a:fld>
            <a:endParaRPr lang="en-US"/>
          </a:p>
        </p:txBody>
      </p:sp>
    </p:spTree>
    <p:extLst>
      <p:ext uri="{BB962C8B-B14F-4D97-AF65-F5344CB8AC3E}">
        <p14:creationId xmlns:p14="http://schemas.microsoft.com/office/powerpoint/2010/main" val="29128649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AA885A-205A-4207-AF4A-E24F2D1141F4}" type="slidenum">
              <a:rPr lang="en-US" smtClean="0"/>
              <a:t>5</a:t>
            </a:fld>
            <a:endParaRPr lang="en-US"/>
          </a:p>
        </p:txBody>
      </p:sp>
    </p:spTree>
    <p:extLst>
      <p:ext uri="{BB962C8B-B14F-4D97-AF65-F5344CB8AC3E}">
        <p14:creationId xmlns:p14="http://schemas.microsoft.com/office/powerpoint/2010/main" val="36338616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Astana- capital since 1997, literally means capital city; population of 1 million people</a:t>
            </a:r>
          </a:p>
          <a:p>
            <a:endParaRPr lang="en-US" dirty="0"/>
          </a:p>
        </p:txBody>
      </p:sp>
      <p:sp>
        <p:nvSpPr>
          <p:cNvPr id="4" name="Slide Number Placeholder 3"/>
          <p:cNvSpPr>
            <a:spLocks noGrp="1"/>
          </p:cNvSpPr>
          <p:nvPr>
            <p:ph type="sldNum" sz="quarter" idx="5"/>
          </p:nvPr>
        </p:nvSpPr>
        <p:spPr/>
        <p:txBody>
          <a:bodyPr/>
          <a:lstStyle/>
          <a:p>
            <a:fld id="{5AAA885A-205A-4207-AF4A-E24F2D1141F4}" type="slidenum">
              <a:rPr lang="en-US" smtClean="0"/>
              <a:t>6</a:t>
            </a:fld>
            <a:endParaRPr lang="en-US"/>
          </a:p>
        </p:txBody>
      </p:sp>
    </p:spTree>
    <p:extLst>
      <p:ext uri="{BB962C8B-B14F-4D97-AF65-F5344CB8AC3E}">
        <p14:creationId xmlns:p14="http://schemas.microsoft.com/office/powerpoint/2010/main" val="8994379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dirty="0" err="1"/>
              <a:t>Baiterek</a:t>
            </a:r>
            <a:r>
              <a:rPr lang="en-US" dirty="0"/>
              <a:t> Tower, representing a Kazakh folktale about a bird that lays a golden egg in the branches of a poplar tree.</a:t>
            </a:r>
          </a:p>
          <a:p>
            <a:endParaRPr lang="en-US" dirty="0"/>
          </a:p>
        </p:txBody>
      </p:sp>
      <p:sp>
        <p:nvSpPr>
          <p:cNvPr id="4" name="Slide Number Placeholder 3"/>
          <p:cNvSpPr>
            <a:spLocks noGrp="1"/>
          </p:cNvSpPr>
          <p:nvPr>
            <p:ph type="sldNum" sz="quarter" idx="5"/>
          </p:nvPr>
        </p:nvSpPr>
        <p:spPr/>
        <p:txBody>
          <a:bodyPr/>
          <a:lstStyle/>
          <a:p>
            <a:fld id="{5AAA885A-205A-4207-AF4A-E24F2D1141F4}" type="slidenum">
              <a:rPr lang="en-US" smtClean="0"/>
              <a:t>7</a:t>
            </a:fld>
            <a:endParaRPr lang="en-US"/>
          </a:p>
        </p:txBody>
      </p:sp>
    </p:spTree>
    <p:extLst>
      <p:ext uri="{BB962C8B-B14F-4D97-AF65-F5344CB8AC3E}">
        <p14:creationId xmlns:p14="http://schemas.microsoft.com/office/powerpoint/2010/main" val="30504600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Almaty- capital during the Soviet Union, largest city in the country; 1.7 million people live here</a:t>
            </a:r>
          </a:p>
        </p:txBody>
      </p:sp>
      <p:sp>
        <p:nvSpPr>
          <p:cNvPr id="4" name="Slide Number Placeholder 3"/>
          <p:cNvSpPr>
            <a:spLocks noGrp="1"/>
          </p:cNvSpPr>
          <p:nvPr>
            <p:ph type="sldNum" sz="quarter" idx="5"/>
          </p:nvPr>
        </p:nvSpPr>
        <p:spPr/>
        <p:txBody>
          <a:bodyPr/>
          <a:lstStyle/>
          <a:p>
            <a:fld id="{5AAA885A-205A-4207-AF4A-E24F2D1141F4}" type="slidenum">
              <a:rPr lang="en-US" smtClean="0"/>
              <a:t>8</a:t>
            </a:fld>
            <a:endParaRPr lang="en-US"/>
          </a:p>
        </p:txBody>
      </p:sp>
    </p:spTree>
    <p:extLst>
      <p:ext uri="{BB962C8B-B14F-4D97-AF65-F5344CB8AC3E}">
        <p14:creationId xmlns:p14="http://schemas.microsoft.com/office/powerpoint/2010/main" val="27770818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Altai Mountains-</a:t>
            </a:r>
          </a:p>
          <a:p>
            <a:endParaRPr lang="en-US" dirty="0"/>
          </a:p>
          <a:p>
            <a:r>
              <a:rPr lang="en-US" dirty="0"/>
              <a:t>There is a legend: "The God Tengri, been angry with a flying squirrel because it had offended his son, threw a lightning to her, and the flying squirrel stretched its pads and turned into a mountain with the same name.</a:t>
            </a:r>
          </a:p>
        </p:txBody>
      </p:sp>
      <p:sp>
        <p:nvSpPr>
          <p:cNvPr id="4" name="Slide Number Placeholder 3"/>
          <p:cNvSpPr>
            <a:spLocks noGrp="1"/>
          </p:cNvSpPr>
          <p:nvPr>
            <p:ph type="sldNum" sz="quarter" idx="5"/>
          </p:nvPr>
        </p:nvSpPr>
        <p:spPr/>
        <p:txBody>
          <a:bodyPr/>
          <a:lstStyle/>
          <a:p>
            <a:fld id="{5AAA885A-205A-4207-AF4A-E24F2D1141F4}" type="slidenum">
              <a:rPr lang="en-US" smtClean="0"/>
              <a:t>9</a:t>
            </a:fld>
            <a:endParaRPr lang="en-US"/>
          </a:p>
        </p:txBody>
      </p:sp>
    </p:spTree>
    <p:extLst>
      <p:ext uri="{BB962C8B-B14F-4D97-AF65-F5344CB8AC3E}">
        <p14:creationId xmlns:p14="http://schemas.microsoft.com/office/powerpoint/2010/main" val="36835067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Steppe-The word “steppe” is derived from the Russian word for “flat grassy plain.” The world's most extensive flat steppes are in temperate Eurasia.</a:t>
            </a:r>
          </a:p>
          <a:p>
            <a:r>
              <a:rPr lang="en-US" dirty="0"/>
              <a:t>- Long harsh winters</a:t>
            </a:r>
          </a:p>
        </p:txBody>
      </p:sp>
      <p:sp>
        <p:nvSpPr>
          <p:cNvPr id="4" name="Slide Number Placeholder 3"/>
          <p:cNvSpPr>
            <a:spLocks noGrp="1"/>
          </p:cNvSpPr>
          <p:nvPr>
            <p:ph type="sldNum" sz="quarter" idx="5"/>
          </p:nvPr>
        </p:nvSpPr>
        <p:spPr/>
        <p:txBody>
          <a:bodyPr/>
          <a:lstStyle/>
          <a:p>
            <a:fld id="{5AAA885A-205A-4207-AF4A-E24F2D1141F4}" type="slidenum">
              <a:rPr lang="en-US" smtClean="0"/>
              <a:t>10</a:t>
            </a:fld>
            <a:endParaRPr lang="en-US"/>
          </a:p>
        </p:txBody>
      </p:sp>
    </p:spTree>
    <p:extLst>
      <p:ext uri="{BB962C8B-B14F-4D97-AF65-F5344CB8AC3E}">
        <p14:creationId xmlns:p14="http://schemas.microsoft.com/office/powerpoint/2010/main" val="6588564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Saiga Antelope- Saiga antelopes are extremely distinctive thanks to their bizarre swollen nose, which is thought to filter out dust during dry summers and to warm the cold winter air.</a:t>
            </a:r>
          </a:p>
        </p:txBody>
      </p:sp>
      <p:sp>
        <p:nvSpPr>
          <p:cNvPr id="4" name="Slide Number Placeholder 3"/>
          <p:cNvSpPr>
            <a:spLocks noGrp="1"/>
          </p:cNvSpPr>
          <p:nvPr>
            <p:ph type="sldNum" sz="quarter" idx="5"/>
          </p:nvPr>
        </p:nvSpPr>
        <p:spPr/>
        <p:txBody>
          <a:bodyPr/>
          <a:lstStyle/>
          <a:p>
            <a:fld id="{5AAA885A-205A-4207-AF4A-E24F2D1141F4}" type="slidenum">
              <a:rPr lang="en-US" smtClean="0"/>
              <a:t>11</a:t>
            </a:fld>
            <a:endParaRPr lang="en-US"/>
          </a:p>
        </p:txBody>
      </p:sp>
    </p:spTree>
    <p:extLst>
      <p:ext uri="{BB962C8B-B14F-4D97-AF65-F5344CB8AC3E}">
        <p14:creationId xmlns:p14="http://schemas.microsoft.com/office/powerpoint/2010/main" val="226543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Kazakh horse</a:t>
            </a:r>
          </a:p>
        </p:txBody>
      </p:sp>
      <p:sp>
        <p:nvSpPr>
          <p:cNvPr id="4" name="Slide Number Placeholder 3"/>
          <p:cNvSpPr>
            <a:spLocks noGrp="1"/>
          </p:cNvSpPr>
          <p:nvPr>
            <p:ph type="sldNum" sz="quarter" idx="5"/>
          </p:nvPr>
        </p:nvSpPr>
        <p:spPr/>
        <p:txBody>
          <a:bodyPr/>
          <a:lstStyle/>
          <a:p>
            <a:fld id="{5AAA885A-205A-4207-AF4A-E24F2D1141F4}" type="slidenum">
              <a:rPr lang="en-US" smtClean="0"/>
              <a:t>12</a:t>
            </a:fld>
            <a:endParaRPr lang="en-US"/>
          </a:p>
        </p:txBody>
      </p:sp>
    </p:spTree>
    <p:extLst>
      <p:ext uri="{BB962C8B-B14F-4D97-AF65-F5344CB8AC3E}">
        <p14:creationId xmlns:p14="http://schemas.microsoft.com/office/powerpoint/2010/main" val="31388488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C37AC-AD15-4040-8528-6ACAF9C48DA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A6B1301-E5C4-44B4-AC1B-B8A93E2982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472DF8C-5D3D-4B40-9313-D6668E4DE77E}"/>
              </a:ext>
            </a:extLst>
          </p:cNvPr>
          <p:cNvSpPr>
            <a:spLocks noGrp="1"/>
          </p:cNvSpPr>
          <p:nvPr>
            <p:ph type="dt" sz="half" idx="10"/>
          </p:nvPr>
        </p:nvSpPr>
        <p:spPr/>
        <p:txBody>
          <a:bodyPr/>
          <a:lstStyle/>
          <a:p>
            <a:fld id="{8F8DA92A-7FD4-4F19-A598-DD21D2B18F5F}" type="datetimeFigureOut">
              <a:rPr lang="en-US" smtClean="0"/>
              <a:t>4/26/2023</a:t>
            </a:fld>
            <a:endParaRPr lang="en-US"/>
          </a:p>
        </p:txBody>
      </p:sp>
      <p:sp>
        <p:nvSpPr>
          <p:cNvPr id="5" name="Footer Placeholder 4">
            <a:extLst>
              <a:ext uri="{FF2B5EF4-FFF2-40B4-BE49-F238E27FC236}">
                <a16:creationId xmlns:a16="http://schemas.microsoft.com/office/drawing/2014/main" id="{1737521C-4F09-444F-9FDB-B7CC8091AF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72C055-D668-40F2-AA47-377A15702DC8}"/>
              </a:ext>
            </a:extLst>
          </p:cNvPr>
          <p:cNvSpPr>
            <a:spLocks noGrp="1"/>
          </p:cNvSpPr>
          <p:nvPr>
            <p:ph type="sldNum" sz="quarter" idx="12"/>
          </p:nvPr>
        </p:nvSpPr>
        <p:spPr/>
        <p:txBody>
          <a:bodyPr/>
          <a:lstStyle/>
          <a:p>
            <a:fld id="{6B4C0EF7-9A86-4636-9FE9-8F978162421C}" type="slidenum">
              <a:rPr lang="en-US" smtClean="0"/>
              <a:t>‹#›</a:t>
            </a:fld>
            <a:endParaRPr lang="en-US"/>
          </a:p>
        </p:txBody>
      </p:sp>
    </p:spTree>
    <p:extLst>
      <p:ext uri="{BB962C8B-B14F-4D97-AF65-F5344CB8AC3E}">
        <p14:creationId xmlns:p14="http://schemas.microsoft.com/office/powerpoint/2010/main" val="40502874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FF4AB-84FB-45AD-BC8D-C732A20110A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A1F3BC8-C98F-473F-9881-5AFEF27758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AB9CC6-171A-4918-AEB5-9B7120D64594}"/>
              </a:ext>
            </a:extLst>
          </p:cNvPr>
          <p:cNvSpPr>
            <a:spLocks noGrp="1"/>
          </p:cNvSpPr>
          <p:nvPr>
            <p:ph type="dt" sz="half" idx="10"/>
          </p:nvPr>
        </p:nvSpPr>
        <p:spPr/>
        <p:txBody>
          <a:bodyPr/>
          <a:lstStyle/>
          <a:p>
            <a:fld id="{8F8DA92A-7FD4-4F19-A598-DD21D2B18F5F}" type="datetimeFigureOut">
              <a:rPr lang="en-US" smtClean="0"/>
              <a:t>4/26/2023</a:t>
            </a:fld>
            <a:endParaRPr lang="en-US"/>
          </a:p>
        </p:txBody>
      </p:sp>
      <p:sp>
        <p:nvSpPr>
          <p:cNvPr id="5" name="Footer Placeholder 4">
            <a:extLst>
              <a:ext uri="{FF2B5EF4-FFF2-40B4-BE49-F238E27FC236}">
                <a16:creationId xmlns:a16="http://schemas.microsoft.com/office/drawing/2014/main" id="{26D423AB-AC38-4D36-8A12-4FFC9B4A5D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6F4BFF-75C1-494A-AC56-27D275A2D89D}"/>
              </a:ext>
            </a:extLst>
          </p:cNvPr>
          <p:cNvSpPr>
            <a:spLocks noGrp="1"/>
          </p:cNvSpPr>
          <p:nvPr>
            <p:ph type="sldNum" sz="quarter" idx="12"/>
          </p:nvPr>
        </p:nvSpPr>
        <p:spPr/>
        <p:txBody>
          <a:bodyPr/>
          <a:lstStyle/>
          <a:p>
            <a:fld id="{6B4C0EF7-9A86-4636-9FE9-8F978162421C}" type="slidenum">
              <a:rPr lang="en-US" smtClean="0"/>
              <a:t>‹#›</a:t>
            </a:fld>
            <a:endParaRPr lang="en-US"/>
          </a:p>
        </p:txBody>
      </p:sp>
    </p:spTree>
    <p:extLst>
      <p:ext uri="{BB962C8B-B14F-4D97-AF65-F5344CB8AC3E}">
        <p14:creationId xmlns:p14="http://schemas.microsoft.com/office/powerpoint/2010/main" val="21935814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7E15670-2775-41C7-A7F1-8F7FFF97E56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F6AEDEB-6A04-4B4E-ADC8-43B17D5697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AE2800-78F1-4702-A062-F30600084BC6}"/>
              </a:ext>
            </a:extLst>
          </p:cNvPr>
          <p:cNvSpPr>
            <a:spLocks noGrp="1"/>
          </p:cNvSpPr>
          <p:nvPr>
            <p:ph type="dt" sz="half" idx="10"/>
          </p:nvPr>
        </p:nvSpPr>
        <p:spPr/>
        <p:txBody>
          <a:bodyPr/>
          <a:lstStyle/>
          <a:p>
            <a:fld id="{8F8DA92A-7FD4-4F19-A598-DD21D2B18F5F}" type="datetimeFigureOut">
              <a:rPr lang="en-US" smtClean="0"/>
              <a:t>4/26/2023</a:t>
            </a:fld>
            <a:endParaRPr lang="en-US"/>
          </a:p>
        </p:txBody>
      </p:sp>
      <p:sp>
        <p:nvSpPr>
          <p:cNvPr id="5" name="Footer Placeholder 4">
            <a:extLst>
              <a:ext uri="{FF2B5EF4-FFF2-40B4-BE49-F238E27FC236}">
                <a16:creationId xmlns:a16="http://schemas.microsoft.com/office/drawing/2014/main" id="{BB4C01BF-AFEF-46E1-AB3A-22421E7B68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D2C1C4-A7DE-42E8-916A-E19A65C6A29F}"/>
              </a:ext>
            </a:extLst>
          </p:cNvPr>
          <p:cNvSpPr>
            <a:spLocks noGrp="1"/>
          </p:cNvSpPr>
          <p:nvPr>
            <p:ph type="sldNum" sz="quarter" idx="12"/>
          </p:nvPr>
        </p:nvSpPr>
        <p:spPr/>
        <p:txBody>
          <a:bodyPr/>
          <a:lstStyle/>
          <a:p>
            <a:fld id="{6B4C0EF7-9A86-4636-9FE9-8F978162421C}" type="slidenum">
              <a:rPr lang="en-US" smtClean="0"/>
              <a:t>‹#›</a:t>
            </a:fld>
            <a:endParaRPr lang="en-US"/>
          </a:p>
        </p:txBody>
      </p:sp>
    </p:spTree>
    <p:extLst>
      <p:ext uri="{BB962C8B-B14F-4D97-AF65-F5344CB8AC3E}">
        <p14:creationId xmlns:p14="http://schemas.microsoft.com/office/powerpoint/2010/main" val="18843413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05CBA-8ECE-496E-B476-769BB58017D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2EB76B-18CF-4C0F-8C4F-7D80D1EF8F1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048E8C-CDCF-432A-9E74-BEAF1FFE301D}"/>
              </a:ext>
            </a:extLst>
          </p:cNvPr>
          <p:cNvSpPr>
            <a:spLocks noGrp="1"/>
          </p:cNvSpPr>
          <p:nvPr>
            <p:ph type="dt" sz="half" idx="10"/>
          </p:nvPr>
        </p:nvSpPr>
        <p:spPr/>
        <p:txBody>
          <a:bodyPr/>
          <a:lstStyle/>
          <a:p>
            <a:fld id="{8F8DA92A-7FD4-4F19-A598-DD21D2B18F5F}" type="datetimeFigureOut">
              <a:rPr lang="en-US" smtClean="0"/>
              <a:t>4/26/2023</a:t>
            </a:fld>
            <a:endParaRPr lang="en-US"/>
          </a:p>
        </p:txBody>
      </p:sp>
      <p:sp>
        <p:nvSpPr>
          <p:cNvPr id="5" name="Footer Placeholder 4">
            <a:extLst>
              <a:ext uri="{FF2B5EF4-FFF2-40B4-BE49-F238E27FC236}">
                <a16:creationId xmlns:a16="http://schemas.microsoft.com/office/drawing/2014/main" id="{C39405BB-31E5-4C4D-89DC-B0C961AA35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D988DA-F66B-4647-9441-C685F2005138}"/>
              </a:ext>
            </a:extLst>
          </p:cNvPr>
          <p:cNvSpPr>
            <a:spLocks noGrp="1"/>
          </p:cNvSpPr>
          <p:nvPr>
            <p:ph type="sldNum" sz="quarter" idx="12"/>
          </p:nvPr>
        </p:nvSpPr>
        <p:spPr/>
        <p:txBody>
          <a:bodyPr/>
          <a:lstStyle/>
          <a:p>
            <a:fld id="{6B4C0EF7-9A86-4636-9FE9-8F978162421C}" type="slidenum">
              <a:rPr lang="en-US" smtClean="0"/>
              <a:t>‹#›</a:t>
            </a:fld>
            <a:endParaRPr lang="en-US"/>
          </a:p>
        </p:txBody>
      </p:sp>
    </p:spTree>
    <p:extLst>
      <p:ext uri="{BB962C8B-B14F-4D97-AF65-F5344CB8AC3E}">
        <p14:creationId xmlns:p14="http://schemas.microsoft.com/office/powerpoint/2010/main" val="39503717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08498-7483-4ACF-9714-87F90427D3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015CB4B-C43E-4899-82EF-F96DA7BDDA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74DC039-CBE9-4377-A00F-735D60401FF9}"/>
              </a:ext>
            </a:extLst>
          </p:cNvPr>
          <p:cNvSpPr>
            <a:spLocks noGrp="1"/>
          </p:cNvSpPr>
          <p:nvPr>
            <p:ph type="dt" sz="half" idx="10"/>
          </p:nvPr>
        </p:nvSpPr>
        <p:spPr/>
        <p:txBody>
          <a:bodyPr/>
          <a:lstStyle/>
          <a:p>
            <a:fld id="{8F8DA92A-7FD4-4F19-A598-DD21D2B18F5F}" type="datetimeFigureOut">
              <a:rPr lang="en-US" smtClean="0"/>
              <a:t>4/26/2023</a:t>
            </a:fld>
            <a:endParaRPr lang="en-US"/>
          </a:p>
        </p:txBody>
      </p:sp>
      <p:sp>
        <p:nvSpPr>
          <p:cNvPr id="5" name="Footer Placeholder 4">
            <a:extLst>
              <a:ext uri="{FF2B5EF4-FFF2-40B4-BE49-F238E27FC236}">
                <a16:creationId xmlns:a16="http://schemas.microsoft.com/office/drawing/2014/main" id="{EC236BD8-B8DE-4A91-9E2A-784B078E12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1A0441-4874-407B-B598-70C1ADE8D315}"/>
              </a:ext>
            </a:extLst>
          </p:cNvPr>
          <p:cNvSpPr>
            <a:spLocks noGrp="1"/>
          </p:cNvSpPr>
          <p:nvPr>
            <p:ph type="sldNum" sz="quarter" idx="12"/>
          </p:nvPr>
        </p:nvSpPr>
        <p:spPr/>
        <p:txBody>
          <a:bodyPr/>
          <a:lstStyle/>
          <a:p>
            <a:fld id="{6B4C0EF7-9A86-4636-9FE9-8F978162421C}" type="slidenum">
              <a:rPr lang="en-US" smtClean="0"/>
              <a:t>‹#›</a:t>
            </a:fld>
            <a:endParaRPr lang="en-US"/>
          </a:p>
        </p:txBody>
      </p:sp>
    </p:spTree>
    <p:extLst>
      <p:ext uri="{BB962C8B-B14F-4D97-AF65-F5344CB8AC3E}">
        <p14:creationId xmlns:p14="http://schemas.microsoft.com/office/powerpoint/2010/main" val="1221724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A1B50-7A04-413D-A748-C4D1928310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10428C-B390-4525-B3EE-744D70688EF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DC88E7A-9681-46A3-8610-97074412645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BC460A3-F972-4887-9BD2-C8B8AF1B12F4}"/>
              </a:ext>
            </a:extLst>
          </p:cNvPr>
          <p:cNvSpPr>
            <a:spLocks noGrp="1"/>
          </p:cNvSpPr>
          <p:nvPr>
            <p:ph type="dt" sz="half" idx="10"/>
          </p:nvPr>
        </p:nvSpPr>
        <p:spPr/>
        <p:txBody>
          <a:bodyPr/>
          <a:lstStyle/>
          <a:p>
            <a:fld id="{8F8DA92A-7FD4-4F19-A598-DD21D2B18F5F}" type="datetimeFigureOut">
              <a:rPr lang="en-US" smtClean="0"/>
              <a:t>4/26/2023</a:t>
            </a:fld>
            <a:endParaRPr lang="en-US"/>
          </a:p>
        </p:txBody>
      </p:sp>
      <p:sp>
        <p:nvSpPr>
          <p:cNvPr id="6" name="Footer Placeholder 5">
            <a:extLst>
              <a:ext uri="{FF2B5EF4-FFF2-40B4-BE49-F238E27FC236}">
                <a16:creationId xmlns:a16="http://schemas.microsoft.com/office/drawing/2014/main" id="{8F5036EC-61DE-481C-BBA5-F4A3204F9B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2662FA-650E-4A2C-B039-F808F6358F63}"/>
              </a:ext>
            </a:extLst>
          </p:cNvPr>
          <p:cNvSpPr>
            <a:spLocks noGrp="1"/>
          </p:cNvSpPr>
          <p:nvPr>
            <p:ph type="sldNum" sz="quarter" idx="12"/>
          </p:nvPr>
        </p:nvSpPr>
        <p:spPr/>
        <p:txBody>
          <a:bodyPr/>
          <a:lstStyle/>
          <a:p>
            <a:fld id="{6B4C0EF7-9A86-4636-9FE9-8F978162421C}" type="slidenum">
              <a:rPr lang="en-US" smtClean="0"/>
              <a:t>‹#›</a:t>
            </a:fld>
            <a:endParaRPr lang="en-US"/>
          </a:p>
        </p:txBody>
      </p:sp>
    </p:spTree>
    <p:extLst>
      <p:ext uri="{BB962C8B-B14F-4D97-AF65-F5344CB8AC3E}">
        <p14:creationId xmlns:p14="http://schemas.microsoft.com/office/powerpoint/2010/main" val="12285781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9B555-0CA9-44DF-B455-671C8115B06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551D7CC-C014-48FC-9D6B-02EE6127EB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5085D28-C8A8-4895-8888-15C219C8E06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5E0C80-DC9F-4E7A-AEAF-4919D3DCB00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062745D-6B85-4B80-8DA0-77FAE29A817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437583F-5128-4FFC-AAC6-15C7C8D96AE8}"/>
              </a:ext>
            </a:extLst>
          </p:cNvPr>
          <p:cNvSpPr>
            <a:spLocks noGrp="1"/>
          </p:cNvSpPr>
          <p:nvPr>
            <p:ph type="dt" sz="half" idx="10"/>
          </p:nvPr>
        </p:nvSpPr>
        <p:spPr/>
        <p:txBody>
          <a:bodyPr/>
          <a:lstStyle/>
          <a:p>
            <a:fld id="{8F8DA92A-7FD4-4F19-A598-DD21D2B18F5F}" type="datetimeFigureOut">
              <a:rPr lang="en-US" smtClean="0"/>
              <a:t>4/26/2023</a:t>
            </a:fld>
            <a:endParaRPr lang="en-US"/>
          </a:p>
        </p:txBody>
      </p:sp>
      <p:sp>
        <p:nvSpPr>
          <p:cNvPr id="8" name="Footer Placeholder 7">
            <a:extLst>
              <a:ext uri="{FF2B5EF4-FFF2-40B4-BE49-F238E27FC236}">
                <a16:creationId xmlns:a16="http://schemas.microsoft.com/office/drawing/2014/main" id="{1266B129-E41F-47F9-81C3-4F3E8A4A99C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4C9E73B-F27A-4C39-8DF1-90863146A8FB}"/>
              </a:ext>
            </a:extLst>
          </p:cNvPr>
          <p:cNvSpPr>
            <a:spLocks noGrp="1"/>
          </p:cNvSpPr>
          <p:nvPr>
            <p:ph type="sldNum" sz="quarter" idx="12"/>
          </p:nvPr>
        </p:nvSpPr>
        <p:spPr/>
        <p:txBody>
          <a:bodyPr/>
          <a:lstStyle/>
          <a:p>
            <a:fld id="{6B4C0EF7-9A86-4636-9FE9-8F978162421C}" type="slidenum">
              <a:rPr lang="en-US" smtClean="0"/>
              <a:t>‹#›</a:t>
            </a:fld>
            <a:endParaRPr lang="en-US"/>
          </a:p>
        </p:txBody>
      </p:sp>
    </p:spTree>
    <p:extLst>
      <p:ext uri="{BB962C8B-B14F-4D97-AF65-F5344CB8AC3E}">
        <p14:creationId xmlns:p14="http://schemas.microsoft.com/office/powerpoint/2010/main" val="6211671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F67D6-3975-4267-979B-08EACBEC19D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317303E-CED6-421D-988F-DD1E799C6AB9}"/>
              </a:ext>
            </a:extLst>
          </p:cNvPr>
          <p:cNvSpPr>
            <a:spLocks noGrp="1"/>
          </p:cNvSpPr>
          <p:nvPr>
            <p:ph type="dt" sz="half" idx="10"/>
          </p:nvPr>
        </p:nvSpPr>
        <p:spPr/>
        <p:txBody>
          <a:bodyPr/>
          <a:lstStyle/>
          <a:p>
            <a:fld id="{8F8DA92A-7FD4-4F19-A598-DD21D2B18F5F}" type="datetimeFigureOut">
              <a:rPr lang="en-US" smtClean="0"/>
              <a:t>4/26/2023</a:t>
            </a:fld>
            <a:endParaRPr lang="en-US"/>
          </a:p>
        </p:txBody>
      </p:sp>
      <p:sp>
        <p:nvSpPr>
          <p:cNvPr id="4" name="Footer Placeholder 3">
            <a:extLst>
              <a:ext uri="{FF2B5EF4-FFF2-40B4-BE49-F238E27FC236}">
                <a16:creationId xmlns:a16="http://schemas.microsoft.com/office/drawing/2014/main" id="{0A2C153B-3D3F-4C6D-A529-7780AB775AA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EE333D2-7533-4307-AB57-69A97418D31A}"/>
              </a:ext>
            </a:extLst>
          </p:cNvPr>
          <p:cNvSpPr>
            <a:spLocks noGrp="1"/>
          </p:cNvSpPr>
          <p:nvPr>
            <p:ph type="sldNum" sz="quarter" idx="12"/>
          </p:nvPr>
        </p:nvSpPr>
        <p:spPr/>
        <p:txBody>
          <a:bodyPr/>
          <a:lstStyle/>
          <a:p>
            <a:fld id="{6B4C0EF7-9A86-4636-9FE9-8F978162421C}" type="slidenum">
              <a:rPr lang="en-US" smtClean="0"/>
              <a:t>‹#›</a:t>
            </a:fld>
            <a:endParaRPr lang="en-US"/>
          </a:p>
        </p:txBody>
      </p:sp>
    </p:spTree>
    <p:extLst>
      <p:ext uri="{BB962C8B-B14F-4D97-AF65-F5344CB8AC3E}">
        <p14:creationId xmlns:p14="http://schemas.microsoft.com/office/powerpoint/2010/main" val="33983084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8D27AF-D19D-4ACB-A8CC-763B44C7DB2A}"/>
              </a:ext>
            </a:extLst>
          </p:cNvPr>
          <p:cNvSpPr>
            <a:spLocks noGrp="1"/>
          </p:cNvSpPr>
          <p:nvPr>
            <p:ph type="dt" sz="half" idx="10"/>
          </p:nvPr>
        </p:nvSpPr>
        <p:spPr/>
        <p:txBody>
          <a:bodyPr/>
          <a:lstStyle/>
          <a:p>
            <a:fld id="{8F8DA92A-7FD4-4F19-A598-DD21D2B18F5F}" type="datetimeFigureOut">
              <a:rPr lang="en-US" smtClean="0"/>
              <a:t>4/26/2023</a:t>
            </a:fld>
            <a:endParaRPr lang="en-US"/>
          </a:p>
        </p:txBody>
      </p:sp>
      <p:sp>
        <p:nvSpPr>
          <p:cNvPr id="3" name="Footer Placeholder 2">
            <a:extLst>
              <a:ext uri="{FF2B5EF4-FFF2-40B4-BE49-F238E27FC236}">
                <a16:creationId xmlns:a16="http://schemas.microsoft.com/office/drawing/2014/main" id="{7E4060EF-A3A3-49EC-AFC3-42B4196CF97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0988BF-35E1-43EA-A251-6C889974B0D2}"/>
              </a:ext>
            </a:extLst>
          </p:cNvPr>
          <p:cNvSpPr>
            <a:spLocks noGrp="1"/>
          </p:cNvSpPr>
          <p:nvPr>
            <p:ph type="sldNum" sz="quarter" idx="12"/>
          </p:nvPr>
        </p:nvSpPr>
        <p:spPr/>
        <p:txBody>
          <a:bodyPr/>
          <a:lstStyle/>
          <a:p>
            <a:fld id="{6B4C0EF7-9A86-4636-9FE9-8F978162421C}" type="slidenum">
              <a:rPr lang="en-US" smtClean="0"/>
              <a:t>‹#›</a:t>
            </a:fld>
            <a:endParaRPr lang="en-US"/>
          </a:p>
        </p:txBody>
      </p:sp>
    </p:spTree>
    <p:extLst>
      <p:ext uri="{BB962C8B-B14F-4D97-AF65-F5344CB8AC3E}">
        <p14:creationId xmlns:p14="http://schemas.microsoft.com/office/powerpoint/2010/main" val="10151639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1ECD6-61A2-4559-86E0-98DCB10012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A271141-1786-42B0-879C-8AFC93F195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AFEE908-B7AC-4A67-B127-3D73A18AC2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682175-2048-4EE2-8CC7-F7A1890B97C7}"/>
              </a:ext>
            </a:extLst>
          </p:cNvPr>
          <p:cNvSpPr>
            <a:spLocks noGrp="1"/>
          </p:cNvSpPr>
          <p:nvPr>
            <p:ph type="dt" sz="half" idx="10"/>
          </p:nvPr>
        </p:nvSpPr>
        <p:spPr/>
        <p:txBody>
          <a:bodyPr/>
          <a:lstStyle/>
          <a:p>
            <a:fld id="{8F8DA92A-7FD4-4F19-A598-DD21D2B18F5F}" type="datetimeFigureOut">
              <a:rPr lang="en-US" smtClean="0"/>
              <a:t>4/26/2023</a:t>
            </a:fld>
            <a:endParaRPr lang="en-US"/>
          </a:p>
        </p:txBody>
      </p:sp>
      <p:sp>
        <p:nvSpPr>
          <p:cNvPr id="6" name="Footer Placeholder 5">
            <a:extLst>
              <a:ext uri="{FF2B5EF4-FFF2-40B4-BE49-F238E27FC236}">
                <a16:creationId xmlns:a16="http://schemas.microsoft.com/office/drawing/2014/main" id="{4D6A1ACC-22FC-4D6D-89EE-CD87374902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64FCE4-B129-489E-B6D9-1188620BB4CD}"/>
              </a:ext>
            </a:extLst>
          </p:cNvPr>
          <p:cNvSpPr>
            <a:spLocks noGrp="1"/>
          </p:cNvSpPr>
          <p:nvPr>
            <p:ph type="sldNum" sz="quarter" idx="12"/>
          </p:nvPr>
        </p:nvSpPr>
        <p:spPr/>
        <p:txBody>
          <a:bodyPr/>
          <a:lstStyle/>
          <a:p>
            <a:fld id="{6B4C0EF7-9A86-4636-9FE9-8F978162421C}" type="slidenum">
              <a:rPr lang="en-US" smtClean="0"/>
              <a:t>‹#›</a:t>
            </a:fld>
            <a:endParaRPr lang="en-US"/>
          </a:p>
        </p:txBody>
      </p:sp>
    </p:spTree>
    <p:extLst>
      <p:ext uri="{BB962C8B-B14F-4D97-AF65-F5344CB8AC3E}">
        <p14:creationId xmlns:p14="http://schemas.microsoft.com/office/powerpoint/2010/main" val="22056194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C56E0-182C-44D6-86C8-CC04D69BA9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DC27BC3-8C25-4D44-AEF2-0A98C97B85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28B7E30-2D6B-4693-A85E-657E216FDE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D66149-3F82-4620-88B2-E63354068DA5}"/>
              </a:ext>
            </a:extLst>
          </p:cNvPr>
          <p:cNvSpPr>
            <a:spLocks noGrp="1"/>
          </p:cNvSpPr>
          <p:nvPr>
            <p:ph type="dt" sz="half" idx="10"/>
          </p:nvPr>
        </p:nvSpPr>
        <p:spPr/>
        <p:txBody>
          <a:bodyPr/>
          <a:lstStyle/>
          <a:p>
            <a:fld id="{8F8DA92A-7FD4-4F19-A598-DD21D2B18F5F}" type="datetimeFigureOut">
              <a:rPr lang="en-US" smtClean="0"/>
              <a:t>4/26/2023</a:t>
            </a:fld>
            <a:endParaRPr lang="en-US"/>
          </a:p>
        </p:txBody>
      </p:sp>
      <p:sp>
        <p:nvSpPr>
          <p:cNvPr id="6" name="Footer Placeholder 5">
            <a:extLst>
              <a:ext uri="{FF2B5EF4-FFF2-40B4-BE49-F238E27FC236}">
                <a16:creationId xmlns:a16="http://schemas.microsoft.com/office/drawing/2014/main" id="{A439873A-B997-4C4C-8523-B564AF8CA2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F5D7D3-8936-40E1-9FC2-09DF1C8E0FB9}"/>
              </a:ext>
            </a:extLst>
          </p:cNvPr>
          <p:cNvSpPr>
            <a:spLocks noGrp="1"/>
          </p:cNvSpPr>
          <p:nvPr>
            <p:ph type="sldNum" sz="quarter" idx="12"/>
          </p:nvPr>
        </p:nvSpPr>
        <p:spPr/>
        <p:txBody>
          <a:bodyPr/>
          <a:lstStyle/>
          <a:p>
            <a:fld id="{6B4C0EF7-9A86-4636-9FE9-8F978162421C}" type="slidenum">
              <a:rPr lang="en-US" smtClean="0"/>
              <a:t>‹#›</a:t>
            </a:fld>
            <a:endParaRPr lang="en-US"/>
          </a:p>
        </p:txBody>
      </p:sp>
    </p:spTree>
    <p:extLst>
      <p:ext uri="{BB962C8B-B14F-4D97-AF65-F5344CB8AC3E}">
        <p14:creationId xmlns:p14="http://schemas.microsoft.com/office/powerpoint/2010/main" val="1710747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B3828C3-3B93-4FDA-8F73-3AEDE8B571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EA55AF-D38D-4BC5-BB7E-6403AE116D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954A85-17CB-49F6-8988-1471E84AF2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8DA92A-7FD4-4F19-A598-DD21D2B18F5F}" type="datetimeFigureOut">
              <a:rPr lang="en-US" smtClean="0"/>
              <a:t>4/26/2023</a:t>
            </a:fld>
            <a:endParaRPr lang="en-US"/>
          </a:p>
        </p:txBody>
      </p:sp>
      <p:sp>
        <p:nvSpPr>
          <p:cNvPr id="5" name="Footer Placeholder 4">
            <a:extLst>
              <a:ext uri="{FF2B5EF4-FFF2-40B4-BE49-F238E27FC236}">
                <a16:creationId xmlns:a16="http://schemas.microsoft.com/office/drawing/2014/main" id="{5B94CFA2-0888-4A61-B784-4B148842DAD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50BBAF0-54BE-45EE-8596-D4A32D984B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4C0EF7-9A86-4636-9FE9-8F978162421C}" type="slidenum">
              <a:rPr lang="en-US" smtClean="0"/>
              <a:t>‹#›</a:t>
            </a:fld>
            <a:endParaRPr lang="en-US"/>
          </a:p>
        </p:txBody>
      </p:sp>
    </p:spTree>
    <p:extLst>
      <p:ext uri="{BB962C8B-B14F-4D97-AF65-F5344CB8AC3E}">
        <p14:creationId xmlns:p14="http://schemas.microsoft.com/office/powerpoint/2010/main" val="27319857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TextBox 4">
            <a:extLst>
              <a:ext uri="{FF2B5EF4-FFF2-40B4-BE49-F238E27FC236}">
                <a16:creationId xmlns:a16="http://schemas.microsoft.com/office/drawing/2014/main" id="{B4C37162-67E3-49FD-B21D-CD4943F35122}"/>
              </a:ext>
            </a:extLst>
          </p:cNvPr>
          <p:cNvSpPr txBox="1"/>
          <p:nvPr/>
        </p:nvSpPr>
        <p:spPr>
          <a:xfrm>
            <a:off x="5637679" y="2844053"/>
            <a:ext cx="914400" cy="914400"/>
          </a:xfrm>
          <a:prstGeom prst="rect">
            <a:avLst/>
          </a:prstGeom>
          <a:noFill/>
        </p:spPr>
        <p:txBody>
          <a:bodyPr wrap="square" rtlCol="0">
            <a:spAutoFit/>
          </a:bodyPr>
          <a:lstStyle/>
          <a:p>
            <a:endParaRPr lang="en-US" dirty="0"/>
          </a:p>
        </p:txBody>
      </p:sp>
      <p:pic>
        <p:nvPicPr>
          <p:cNvPr id="3" name="Picture 2" descr="A picture containing mountain, sky, yurt, building&#10;&#10;Description automatically generated">
            <a:extLst>
              <a:ext uri="{FF2B5EF4-FFF2-40B4-BE49-F238E27FC236}">
                <a16:creationId xmlns:a16="http://schemas.microsoft.com/office/drawing/2014/main" id="{1FF3BD23-4540-C315-62FB-12B505C3A1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67837369-7EB2-C0E5-6115-9174D102AE00}"/>
              </a:ext>
            </a:extLst>
          </p:cNvPr>
          <p:cNvSpPr/>
          <p:nvPr/>
        </p:nvSpPr>
        <p:spPr>
          <a:xfrm>
            <a:off x="-150471" y="2188793"/>
            <a:ext cx="12191999" cy="1569660"/>
          </a:xfrm>
          <a:prstGeom prst="rect">
            <a:avLst/>
          </a:prstGeom>
          <a:noFill/>
        </p:spPr>
        <p:txBody>
          <a:bodyPr wrap="square" lIns="91440" tIns="45720" rIns="91440" bIns="45720">
            <a:spAutoFit/>
          </a:bodyPr>
          <a:lstStyle/>
          <a:p>
            <a:pPr algn="ctr"/>
            <a:r>
              <a:rPr lang="en-US" sz="9600" b="1" cap="none" spc="0" dirty="0">
                <a:ln w="10160">
                  <a:solidFill>
                    <a:schemeClr val="accent5"/>
                  </a:solidFill>
                  <a:prstDash val="solid"/>
                </a:ln>
                <a:solidFill>
                  <a:schemeClr val="bg1"/>
                </a:solidFill>
                <a:effectLst>
                  <a:outerShdw blurRad="38100" dist="38100" dir="2700000" algn="tl">
                    <a:srgbClr val="000000">
                      <a:alpha val="43137"/>
                    </a:srgbClr>
                  </a:outerShdw>
                </a:effectLst>
                <a:latin typeface="Bookman Old Style" panose="02050604050505020204" pitchFamily="18" charset="0"/>
              </a:rPr>
              <a:t>Kazakhstan</a:t>
            </a:r>
          </a:p>
        </p:txBody>
      </p:sp>
    </p:spTree>
    <p:extLst>
      <p:ext uri="{BB962C8B-B14F-4D97-AF65-F5344CB8AC3E}">
        <p14:creationId xmlns:p14="http://schemas.microsoft.com/office/powerpoint/2010/main" val="34043662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cture containing sky, outdoor, mountain, nature&#10;&#10;Description automatically generated">
            <a:extLst>
              <a:ext uri="{FF2B5EF4-FFF2-40B4-BE49-F238E27FC236}">
                <a16:creationId xmlns:a16="http://schemas.microsoft.com/office/drawing/2014/main" id="{61DF684D-E276-57C1-A101-B32E7203BE8E}"/>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Tree>
    <p:extLst>
      <p:ext uri="{BB962C8B-B14F-4D97-AF65-F5344CB8AC3E}">
        <p14:creationId xmlns:p14="http://schemas.microsoft.com/office/powerpoint/2010/main" val="26509135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cture containing mammal, outdoor&#10;&#10;Description automatically generated">
            <a:extLst>
              <a:ext uri="{FF2B5EF4-FFF2-40B4-BE49-F238E27FC236}">
                <a16:creationId xmlns:a16="http://schemas.microsoft.com/office/drawing/2014/main" id="{8FBC8A8E-E372-08B9-8AB9-94C6A9EBA9F4}"/>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0150" b="23491"/>
          <a:stretch/>
        </p:blipFill>
        <p:spPr>
          <a:xfrm>
            <a:off x="20" y="1282"/>
            <a:ext cx="12191980" cy="6856718"/>
          </a:xfrm>
          <a:prstGeom prst="rect">
            <a:avLst/>
          </a:prstGeom>
        </p:spPr>
      </p:pic>
    </p:spTree>
    <p:extLst>
      <p:ext uri="{BB962C8B-B14F-4D97-AF65-F5344CB8AC3E}">
        <p14:creationId xmlns:p14="http://schemas.microsoft.com/office/powerpoint/2010/main" val="7257601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group of horses in a field&#10;&#10;Description automatically generated with medium confidence">
            <a:extLst>
              <a:ext uri="{FF2B5EF4-FFF2-40B4-BE49-F238E27FC236}">
                <a16:creationId xmlns:a16="http://schemas.microsoft.com/office/drawing/2014/main" id="{B4FA3D87-D20E-ECD4-5321-5AE3482F5962}"/>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5746"/>
          <a:stretch/>
        </p:blipFill>
        <p:spPr>
          <a:xfrm>
            <a:off x="20" y="1282"/>
            <a:ext cx="12191980" cy="6856718"/>
          </a:xfrm>
          <a:prstGeom prst="rect">
            <a:avLst/>
          </a:prstGeom>
        </p:spPr>
      </p:pic>
    </p:spTree>
    <p:extLst>
      <p:ext uri="{BB962C8B-B14F-4D97-AF65-F5344CB8AC3E}">
        <p14:creationId xmlns:p14="http://schemas.microsoft.com/office/powerpoint/2010/main" val="18627467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grass, outdoor, sky, person&#10;&#10;Description automatically generated">
            <a:extLst>
              <a:ext uri="{FF2B5EF4-FFF2-40B4-BE49-F238E27FC236}">
                <a16:creationId xmlns:a16="http://schemas.microsoft.com/office/drawing/2014/main" id="{3CDCEB8A-16E8-13AD-7486-567D29714FB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408438" y="257500"/>
            <a:ext cx="5588077" cy="5963708"/>
          </a:xfrm>
        </p:spPr>
      </p:pic>
    </p:spTree>
    <p:extLst>
      <p:ext uri="{BB962C8B-B14F-4D97-AF65-F5344CB8AC3E}">
        <p14:creationId xmlns:p14="http://schemas.microsoft.com/office/powerpoint/2010/main" val="41669051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863A43B2-042C-6A05-48D5-19428F7BFDB8}"/>
              </a:ext>
            </a:extLst>
          </p:cNvPr>
          <p:cNvPicPr>
            <a:picLocks noChangeAspect="1"/>
          </p:cNvPicPr>
          <p:nvPr/>
        </p:nvPicPr>
        <p:blipFill rotWithShape="1">
          <a:blip r:embed="rId3"/>
          <a:srcRect t="15746"/>
          <a:stretch/>
        </p:blipFill>
        <p:spPr>
          <a:xfrm>
            <a:off x="20" y="1282"/>
            <a:ext cx="12191980" cy="6856718"/>
          </a:xfrm>
          <a:prstGeom prst="rect">
            <a:avLst/>
          </a:prstGeom>
        </p:spPr>
      </p:pic>
    </p:spTree>
    <p:extLst>
      <p:ext uri="{BB962C8B-B14F-4D97-AF65-F5344CB8AC3E}">
        <p14:creationId xmlns:p14="http://schemas.microsoft.com/office/powerpoint/2010/main" val="37176163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group of men posing for a photo&#10;&#10;Description automatically generated with medium confidence">
            <a:extLst>
              <a:ext uri="{FF2B5EF4-FFF2-40B4-BE49-F238E27FC236}">
                <a16:creationId xmlns:a16="http://schemas.microsoft.com/office/drawing/2014/main" id="{C6D1059B-BC09-3286-AC0C-E4C6358FBF5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8493"/>
          <a:stretch/>
        </p:blipFill>
        <p:spPr>
          <a:xfrm>
            <a:off x="20" y="1282"/>
            <a:ext cx="12191980" cy="6856718"/>
          </a:xfrm>
          <a:prstGeom prst="rect">
            <a:avLst/>
          </a:prstGeom>
        </p:spPr>
      </p:pic>
    </p:spTree>
    <p:extLst>
      <p:ext uri="{BB962C8B-B14F-4D97-AF65-F5344CB8AC3E}">
        <p14:creationId xmlns:p14="http://schemas.microsoft.com/office/powerpoint/2010/main" val="35074486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Content Placeholder 7" descr="A plate of food&#10;&#10;Description automatically generated with low confidence">
            <a:extLst>
              <a:ext uri="{FF2B5EF4-FFF2-40B4-BE49-F238E27FC236}">
                <a16:creationId xmlns:a16="http://schemas.microsoft.com/office/drawing/2014/main" id="{065D4559-2150-9190-EDB7-6176F2BD4081}"/>
              </a:ext>
            </a:extLst>
          </p:cNvPr>
          <p:cNvPicPr>
            <a:picLocks noGrp="1" noChangeAspect="1"/>
          </p:cNvPicPr>
          <p:nvPr>
            <p:ph idx="1"/>
          </p:nvPr>
        </p:nvPicPr>
        <p:blipFill rotWithShape="1">
          <a:blip r:embed="rId3"/>
          <a:srcRect t="13320" b="11694"/>
          <a:stretch/>
        </p:blipFill>
        <p:spPr>
          <a:xfrm>
            <a:off x="20" y="1282"/>
            <a:ext cx="12191980" cy="6856718"/>
          </a:xfrm>
          <a:prstGeom prst="rect">
            <a:avLst/>
          </a:prstGeom>
        </p:spPr>
      </p:pic>
    </p:spTree>
    <p:extLst>
      <p:ext uri="{BB962C8B-B14F-4D97-AF65-F5344CB8AC3E}">
        <p14:creationId xmlns:p14="http://schemas.microsoft.com/office/powerpoint/2010/main" val="5166067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cture containing grass, sky, outdoor, field&#10;&#10;Description automatically generated">
            <a:extLst>
              <a:ext uri="{FF2B5EF4-FFF2-40B4-BE49-F238E27FC236}">
                <a16:creationId xmlns:a16="http://schemas.microsoft.com/office/drawing/2014/main" id="{E14AA522-8C47-FD80-3E2B-1B0B338F4FE3}"/>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6060"/>
          <a:stretch/>
        </p:blipFill>
        <p:spPr>
          <a:xfrm>
            <a:off x="20" y="1282"/>
            <a:ext cx="12191980" cy="6856718"/>
          </a:xfrm>
          <a:prstGeom prst="rect">
            <a:avLst/>
          </a:prstGeom>
        </p:spPr>
      </p:pic>
    </p:spTree>
    <p:extLst>
      <p:ext uri="{BB962C8B-B14F-4D97-AF65-F5344CB8AC3E}">
        <p14:creationId xmlns:p14="http://schemas.microsoft.com/office/powerpoint/2010/main" val="25426620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cture containing indoor, umbrella, yurt, decorated&#10;&#10;Description automatically generated">
            <a:extLst>
              <a:ext uri="{FF2B5EF4-FFF2-40B4-BE49-F238E27FC236}">
                <a16:creationId xmlns:a16="http://schemas.microsoft.com/office/drawing/2014/main" id="{FB54AA93-99D5-4022-1D44-5A0DDACADEE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5746"/>
          <a:stretch/>
        </p:blipFill>
        <p:spPr>
          <a:xfrm>
            <a:off x="20" y="1282"/>
            <a:ext cx="12191980" cy="6856718"/>
          </a:xfrm>
          <a:prstGeom prst="rect">
            <a:avLst/>
          </a:prstGeom>
        </p:spPr>
      </p:pic>
    </p:spTree>
    <p:extLst>
      <p:ext uri="{BB962C8B-B14F-4D97-AF65-F5344CB8AC3E}">
        <p14:creationId xmlns:p14="http://schemas.microsoft.com/office/powerpoint/2010/main" val="32258425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Map&#10;&#10;Description automatically generated">
            <a:extLst>
              <a:ext uri="{FF2B5EF4-FFF2-40B4-BE49-F238E27FC236}">
                <a16:creationId xmlns:a16="http://schemas.microsoft.com/office/drawing/2014/main" id="{13B8E901-DB91-02BA-C0C5-BA19E2B7EA4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7804"/>
          <a:stretch/>
        </p:blipFill>
        <p:spPr>
          <a:xfrm>
            <a:off x="20" y="1282"/>
            <a:ext cx="12191980" cy="6856718"/>
          </a:xfrm>
          <a:prstGeom prst="rect">
            <a:avLst/>
          </a:prstGeom>
        </p:spPr>
      </p:pic>
    </p:spTree>
    <p:extLst>
      <p:ext uri="{BB962C8B-B14F-4D97-AF65-F5344CB8AC3E}">
        <p14:creationId xmlns:p14="http://schemas.microsoft.com/office/powerpoint/2010/main" val="42606771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1A2A97-4A87-7A51-DAF0-FE3F541ABF93}"/>
              </a:ext>
            </a:extLst>
          </p:cNvPr>
          <p:cNvPicPr>
            <a:picLocks noChangeAspect="1"/>
          </p:cNvPicPr>
          <p:nvPr/>
        </p:nvPicPr>
        <p:blipFill>
          <a:blip r:embed="rId2"/>
          <a:stretch>
            <a:fillRect/>
          </a:stretch>
        </p:blipFill>
        <p:spPr>
          <a:xfrm>
            <a:off x="2998460" y="-10466"/>
            <a:ext cx="6204534" cy="6868466"/>
          </a:xfrm>
          <a:prstGeom prst="rect">
            <a:avLst/>
          </a:prstGeom>
        </p:spPr>
      </p:pic>
    </p:spTree>
    <p:extLst>
      <p:ext uri="{BB962C8B-B14F-4D97-AF65-F5344CB8AC3E}">
        <p14:creationId xmlns:p14="http://schemas.microsoft.com/office/powerpoint/2010/main" val="27391888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17E359-02FB-7896-A1BA-C1031B83FC3D}"/>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78521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49FEF-4D78-6EB2-6501-098B38E64E51}"/>
              </a:ext>
            </a:extLst>
          </p:cNvPr>
          <p:cNvSpPr>
            <a:spLocks noGrp="1"/>
          </p:cNvSpPr>
          <p:nvPr>
            <p:ph type="title"/>
          </p:nvPr>
        </p:nvSpPr>
        <p:spPr/>
        <p:txBody>
          <a:bodyPr>
            <a:noAutofit/>
          </a:bodyPr>
          <a:lstStyle/>
          <a:p>
            <a:r>
              <a:rPr lang="en-US" sz="9600" dirty="0"/>
              <a:t>At a Glance</a:t>
            </a:r>
          </a:p>
        </p:txBody>
      </p:sp>
      <p:sp>
        <p:nvSpPr>
          <p:cNvPr id="3" name="Content Placeholder 2">
            <a:extLst>
              <a:ext uri="{FF2B5EF4-FFF2-40B4-BE49-F238E27FC236}">
                <a16:creationId xmlns:a16="http://schemas.microsoft.com/office/drawing/2014/main" id="{44893EF2-9A65-85F8-9B16-370F7B6523E1}"/>
              </a:ext>
            </a:extLst>
          </p:cNvPr>
          <p:cNvSpPr>
            <a:spLocks noGrp="1"/>
          </p:cNvSpPr>
          <p:nvPr>
            <p:ph idx="1"/>
          </p:nvPr>
        </p:nvSpPr>
        <p:spPr/>
        <p:txBody>
          <a:bodyPr>
            <a:normAutofit/>
          </a:bodyPr>
          <a:lstStyle/>
          <a:p>
            <a:r>
              <a:rPr lang="en-US" sz="6600" dirty="0"/>
              <a:t>Population: 20,086,000</a:t>
            </a:r>
          </a:p>
          <a:p>
            <a:r>
              <a:rPr lang="en-US" sz="6600" dirty="0"/>
              <a:t>Language: Kazakh, Russian</a:t>
            </a:r>
          </a:p>
          <a:p>
            <a:r>
              <a:rPr lang="en-US" sz="6600" dirty="0"/>
              <a:t>Capital: Astana</a:t>
            </a:r>
          </a:p>
          <a:p>
            <a:r>
              <a:rPr lang="en-US" sz="6600" dirty="0"/>
              <a:t>Currency: Kazakhstani Tenge</a:t>
            </a:r>
          </a:p>
        </p:txBody>
      </p:sp>
    </p:spTree>
    <p:extLst>
      <p:ext uri="{BB962C8B-B14F-4D97-AF65-F5344CB8AC3E}">
        <p14:creationId xmlns:p14="http://schemas.microsoft.com/office/powerpoint/2010/main" val="36884577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descr="A city with tall buildings&#10;&#10;Description automatically generated with low confidence">
            <a:extLst>
              <a:ext uri="{FF2B5EF4-FFF2-40B4-BE49-F238E27FC236}">
                <a16:creationId xmlns:a16="http://schemas.microsoft.com/office/drawing/2014/main" id="{53E60EB7-0950-EACD-EDB0-56E190A3508C}"/>
              </a:ext>
            </a:extLst>
          </p:cNvPr>
          <p:cNvPicPr>
            <a:picLocks noGrp="1" noChangeAspect="1"/>
          </p:cNvPicPr>
          <p:nvPr>
            <p:ph idx="1"/>
          </p:nvPr>
        </p:nvPicPr>
        <p:blipFill rotWithShape="1">
          <a:blip r:embed="rId3"/>
          <a:srcRect t="16372"/>
          <a:stretch/>
        </p:blipFill>
        <p:spPr>
          <a:xfrm>
            <a:off x="20" y="1282"/>
            <a:ext cx="12191980" cy="6856718"/>
          </a:xfrm>
          <a:prstGeom prst="rect">
            <a:avLst/>
          </a:prstGeom>
        </p:spPr>
      </p:pic>
    </p:spTree>
    <p:extLst>
      <p:ext uri="{BB962C8B-B14F-4D97-AF65-F5344CB8AC3E}">
        <p14:creationId xmlns:p14="http://schemas.microsoft.com/office/powerpoint/2010/main" val="8823385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cture containing sky, outdoor, city&#10;&#10;Description automatically generated">
            <a:extLst>
              <a:ext uri="{FF2B5EF4-FFF2-40B4-BE49-F238E27FC236}">
                <a16:creationId xmlns:a16="http://schemas.microsoft.com/office/drawing/2014/main" id="{BBF5D713-8965-0375-8F23-68F522FBAA3D}"/>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21067"/>
          <a:stretch/>
        </p:blipFill>
        <p:spPr>
          <a:xfrm>
            <a:off x="20" y="1282"/>
            <a:ext cx="12191980" cy="6856718"/>
          </a:xfrm>
          <a:prstGeom prst="rect">
            <a:avLst/>
          </a:prstGeom>
        </p:spPr>
      </p:pic>
    </p:spTree>
    <p:extLst>
      <p:ext uri="{BB962C8B-B14F-4D97-AF65-F5344CB8AC3E}">
        <p14:creationId xmlns:p14="http://schemas.microsoft.com/office/powerpoint/2010/main" val="41924885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 name="Rectangle 4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descr="A picture containing sky, mountain, nature, resort&#10;&#10;Description automatically generated">
            <a:extLst>
              <a:ext uri="{FF2B5EF4-FFF2-40B4-BE49-F238E27FC236}">
                <a16:creationId xmlns:a16="http://schemas.microsoft.com/office/drawing/2014/main" id="{3473AB41-F93B-4C23-6A31-F27DED27AB64}"/>
              </a:ext>
            </a:extLst>
          </p:cNvPr>
          <p:cNvPicPr>
            <a:picLocks noChangeAspect="1"/>
          </p:cNvPicPr>
          <p:nvPr/>
        </p:nvPicPr>
        <p:blipFill rotWithShape="1">
          <a:blip r:embed="rId3">
            <a:extLst>
              <a:ext uri="{28A0092B-C50C-407E-A947-70E740481C1C}">
                <a14:useLocalDpi xmlns:a14="http://schemas.microsoft.com/office/drawing/2010/main" val="0"/>
              </a:ext>
            </a:extLst>
          </a:blip>
          <a:srcRect l="710" r="5939"/>
          <a:stretch/>
        </p:blipFill>
        <p:spPr>
          <a:xfrm>
            <a:off x="20" y="1282"/>
            <a:ext cx="12191980" cy="6856718"/>
          </a:xfrm>
          <a:prstGeom prst="rect">
            <a:avLst/>
          </a:prstGeom>
        </p:spPr>
      </p:pic>
    </p:spTree>
    <p:extLst>
      <p:ext uri="{BB962C8B-B14F-4D97-AF65-F5344CB8AC3E}">
        <p14:creationId xmlns:p14="http://schemas.microsoft.com/office/powerpoint/2010/main" val="38621410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cture containing mountain, nature, hillside&#10;&#10;Description automatically generated">
            <a:extLst>
              <a:ext uri="{FF2B5EF4-FFF2-40B4-BE49-F238E27FC236}">
                <a16:creationId xmlns:a16="http://schemas.microsoft.com/office/drawing/2014/main" id="{60BE9803-F240-3DF4-D6B8-42336C8698B1}"/>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4575" r="8297" b="-1"/>
          <a:stretch/>
        </p:blipFill>
        <p:spPr>
          <a:xfrm>
            <a:off x="20" y="1282"/>
            <a:ext cx="12191980" cy="6856718"/>
          </a:xfrm>
          <a:prstGeom prst="rect">
            <a:avLst/>
          </a:prstGeom>
        </p:spPr>
      </p:pic>
    </p:spTree>
    <p:extLst>
      <p:ext uri="{BB962C8B-B14F-4D97-AF65-F5344CB8AC3E}">
        <p14:creationId xmlns:p14="http://schemas.microsoft.com/office/powerpoint/2010/main" val="7997042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193</TotalTime>
  <Words>531</Words>
  <Application>Microsoft Office PowerPoint</Application>
  <PresentationFormat>Widescreen</PresentationFormat>
  <Paragraphs>34</Paragraphs>
  <Slides>18</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Alegreya Sans</vt:lpstr>
      <vt:lpstr>Arial</vt:lpstr>
      <vt:lpstr>Bookman Old Style</vt:lpstr>
      <vt:lpstr>Calibri</vt:lpstr>
      <vt:lpstr>Calibri Light</vt:lpstr>
      <vt:lpstr>Office Theme</vt:lpstr>
      <vt:lpstr>PowerPoint Presentation</vt:lpstr>
      <vt:lpstr>PowerPoint Presentation</vt:lpstr>
      <vt:lpstr>PowerPoint Presentation</vt:lpstr>
      <vt:lpstr>PowerPoint Presentation</vt:lpstr>
      <vt:lpstr>At a Glance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Sekel, Danielle Jean</dc:creator>
  <cp:lastModifiedBy>Tollison, Laurel</cp:lastModifiedBy>
  <cp:revision>6</cp:revision>
  <dcterms:created xsi:type="dcterms:W3CDTF">2020-11-13T22:01:16Z</dcterms:created>
  <dcterms:modified xsi:type="dcterms:W3CDTF">2023-04-26T21:31:28Z</dcterms:modified>
</cp:coreProperties>
</file>