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1" r:id="rId2"/>
    <p:sldId id="268" r:id="rId3"/>
    <p:sldId id="269" r:id="rId4"/>
    <p:sldId id="272" r:id="rId5"/>
    <p:sldId id="274" r:id="rId6"/>
    <p:sldId id="273" r:id="rId7"/>
    <p:sldId id="275" r:id="rId8"/>
    <p:sldId id="266" r:id="rId9"/>
    <p:sldId id="267" r:id="rId10"/>
    <p:sldId id="264" r:id="rId11"/>
    <p:sldId id="263" r:id="rId12"/>
    <p:sldId id="260" r:id="rId13"/>
    <p:sldId id="261" r:id="rId14"/>
    <p:sldId id="259" r:id="rId15"/>
    <p:sldId id="258" r:id="rId16"/>
    <p:sldId id="257" r:id="rId17"/>
    <p:sldId id="270" r:id="rId18"/>
    <p:sldId id="256"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p:restoredTop sz="94586"/>
  </p:normalViewPr>
  <p:slideViewPr>
    <p:cSldViewPr snapToGrid="0" snapToObjects="1">
      <p:cViewPr varScale="1">
        <p:scale>
          <a:sx n="109" d="100"/>
          <a:sy n="109"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E5479-E611-6647-9750-34F48CDF9166}" type="datetimeFigureOut">
              <a:rPr lang="en-US" smtClean="0"/>
              <a:t>10/5/2017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C661F-07EF-DA44-85AF-CC42138C5360}" type="slidenum">
              <a:rPr lang="en-US" smtClean="0"/>
              <a:t>‹#›</a:t>
            </a:fld>
            <a:endParaRPr lang="en-US"/>
          </a:p>
        </p:txBody>
      </p:sp>
    </p:spTree>
    <p:extLst>
      <p:ext uri="{BB962C8B-B14F-4D97-AF65-F5344CB8AC3E}">
        <p14:creationId xmlns:p14="http://schemas.microsoft.com/office/powerpoint/2010/main" val="23078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guys find America on the map? The country in red is the country we are going to be talking about today. It is called Estonia, and it is very small,</a:t>
            </a:r>
            <a:r>
              <a:rPr lang="en-US" baseline="0" dirty="0" smtClean="0"/>
              <a:t> with only 1.3 million people, and entire country with fewer people than the city of Chicago! (substitute San Diego, San Antonio, </a:t>
            </a:r>
            <a:r>
              <a:rPr lang="en-US" baseline="0" dirty="0" err="1" smtClean="0"/>
              <a:t>Philidelphia</a:t>
            </a:r>
            <a:r>
              <a:rPr lang="en-US" baseline="0" dirty="0" smtClean="0"/>
              <a:t> or Dallas, if any of those are more pertinent)</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a:t>
            </a:fld>
            <a:endParaRPr lang="en-US"/>
          </a:p>
        </p:txBody>
      </p:sp>
    </p:spTree>
    <p:extLst>
      <p:ext uri="{BB962C8B-B14F-4D97-AF65-F5344CB8AC3E}">
        <p14:creationId xmlns:p14="http://schemas.microsoft.com/office/powerpoint/2010/main" val="4896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Estonia, because</a:t>
            </a:r>
            <a:r>
              <a:rPr lang="en-US" baseline="0" dirty="0" smtClean="0"/>
              <a:t> it is cold, they also have a long history of making hats and mittens. These mittens are made from the fur of an animal. Can anyone guess what kind of animals fur makes these clothes?</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10</a:t>
            </a:fld>
            <a:endParaRPr lang="en-US"/>
          </a:p>
        </p:txBody>
      </p:sp>
    </p:spTree>
    <p:extLst>
      <p:ext uri="{BB962C8B-B14F-4D97-AF65-F5344CB8AC3E}">
        <p14:creationId xmlns:p14="http://schemas.microsoft.com/office/powerpoint/2010/main" val="152107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Sheep!</a:t>
            </a:r>
            <a:r>
              <a:rPr lang="en-US" baseline="0" dirty="0" smtClean="0"/>
              <a:t> You guessed it.</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11</a:t>
            </a:fld>
            <a:endParaRPr lang="en-US"/>
          </a:p>
        </p:txBody>
      </p:sp>
    </p:spTree>
    <p:extLst>
      <p:ext uri="{BB962C8B-B14F-4D97-AF65-F5344CB8AC3E}">
        <p14:creationId xmlns:p14="http://schemas.microsoft.com/office/powerpoint/2010/main" val="180117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Estonian</a:t>
            </a:r>
            <a:r>
              <a:rPr lang="en-US" baseline="0" dirty="0" smtClean="0"/>
              <a:t> sheep eating grass in the summer. What do you notice about them? Do you think they are old or young sheep?</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12</a:t>
            </a:fld>
            <a:endParaRPr lang="en-US"/>
          </a:p>
        </p:txBody>
      </p:sp>
    </p:spTree>
    <p:extLst>
      <p:ext uri="{BB962C8B-B14F-4D97-AF65-F5344CB8AC3E}">
        <p14:creationId xmlns:p14="http://schemas.microsoft.com/office/powerpoint/2010/main" val="1056288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Estonian sheep in the middle of their dinner eating some hay. Hay is grass that has been cut and saved,</a:t>
            </a:r>
            <a:r>
              <a:rPr lang="en-US" baseline="0" dirty="0" smtClean="0"/>
              <a:t> and is used to feed the sheep throughout the year. How many colors of wool can you see here?</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13</a:t>
            </a:fld>
            <a:endParaRPr lang="en-US"/>
          </a:p>
        </p:txBody>
      </p:sp>
    </p:spTree>
    <p:extLst>
      <p:ext uri="{BB962C8B-B14F-4D97-AF65-F5344CB8AC3E}">
        <p14:creationId xmlns:p14="http://schemas.microsoft.com/office/powerpoint/2010/main" val="189298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two Estonian sheep, one has its fur (we call it wool) and the other has already had its wool cut off so that it could be made into clothes for people.</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14</a:t>
            </a:fld>
            <a:endParaRPr lang="en-US"/>
          </a:p>
        </p:txBody>
      </p:sp>
    </p:spTree>
    <p:extLst>
      <p:ext uri="{BB962C8B-B14F-4D97-AF65-F5344CB8AC3E}">
        <p14:creationId xmlns:p14="http://schemas.microsoft.com/office/powerpoint/2010/main" val="128208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 year, the sheep get shorn, which is a word that means a big haircut. How often do you guys get a haircut? All of the sheep’s wool is cut off of the sheep, but this usually happens before summer so that they also can be cooler and less hot.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15</a:t>
            </a:fld>
            <a:endParaRPr lang="en-US"/>
          </a:p>
        </p:txBody>
      </p:sp>
    </p:spTree>
    <p:extLst>
      <p:ext uri="{BB962C8B-B14F-4D97-AF65-F5344CB8AC3E}">
        <p14:creationId xmlns:p14="http://schemas.microsoft.com/office/powerpoint/2010/main" val="227533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picture of what wool looks like when it is cut off the sheep. (now is when we usually pass out the wool, if you’ve found some). This wool is called fleece, when has just been taken from the sheep. I want everyone to touch it and feel it, smell it. What do you see/feel/smell? (try to get them to talk about the oils and smells) The oiliness that you feel is </a:t>
            </a:r>
            <a:r>
              <a:rPr lang="en-US" baseline="0" dirty="0" err="1" smtClean="0"/>
              <a:t>frome</a:t>
            </a:r>
            <a:r>
              <a:rPr lang="en-US" baseline="0" dirty="0" smtClean="0"/>
              <a:t> something called lanolin, </a:t>
            </a:r>
            <a:r>
              <a:rPr lang="en-US" baseline="0" dirty="0" err="1" smtClean="0"/>
              <a:t>thatis</a:t>
            </a:r>
            <a:r>
              <a:rPr lang="en-US" baseline="0" dirty="0" smtClean="0"/>
              <a:t> an oil that grows in the sheep’s hair.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16</a:t>
            </a:fld>
            <a:endParaRPr lang="en-US"/>
          </a:p>
        </p:txBody>
      </p:sp>
    </p:spTree>
    <p:extLst>
      <p:ext uri="{BB962C8B-B14F-4D97-AF65-F5344CB8AC3E}">
        <p14:creationId xmlns:p14="http://schemas.microsoft.com/office/powerpoint/2010/main" val="85805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fleece</a:t>
            </a:r>
            <a:r>
              <a:rPr lang="en-US" baseline="0" dirty="0" smtClean="0"/>
              <a:t> is cleaned and separated, and then rolled into these long pieces. Most of the lanolin is removed to make it less oily.</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17</a:t>
            </a:fld>
            <a:endParaRPr lang="en-US"/>
          </a:p>
        </p:txBody>
      </p:sp>
    </p:spTree>
    <p:extLst>
      <p:ext uri="{BB962C8B-B14F-4D97-AF65-F5344CB8AC3E}">
        <p14:creationId xmlns:p14="http://schemas.microsoft.com/office/powerpoint/2010/main" val="170725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these pieces of wool are the</a:t>
            </a:r>
            <a:r>
              <a:rPr lang="en-US" baseline="0" dirty="0" smtClean="0"/>
              <a:t> put through a machine called a loom, and made into yarn, which we can see here. s</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18</a:t>
            </a:fld>
            <a:endParaRPr lang="en-US"/>
          </a:p>
        </p:txBody>
      </p:sp>
    </p:spTree>
    <p:extLst>
      <p:ext uri="{BB962C8B-B14F-4D97-AF65-F5344CB8AC3E}">
        <p14:creationId xmlns:p14="http://schemas.microsoft.com/office/powerpoint/2010/main" val="8560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step, is to take this yarn and weave it together into gloves, hats </a:t>
            </a:r>
            <a:r>
              <a:rPr lang="en-US" baseline="0" smtClean="0"/>
              <a:t>or anything else </a:t>
            </a:r>
            <a:r>
              <a:rPr lang="en-US" baseline="0" dirty="0" smtClean="0"/>
              <a:t>you would want to wear!</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19</a:t>
            </a:fld>
            <a:endParaRPr lang="en-US"/>
          </a:p>
        </p:txBody>
      </p:sp>
    </p:spTree>
    <p:extLst>
      <p:ext uri="{BB962C8B-B14F-4D97-AF65-F5344CB8AC3E}">
        <p14:creationId xmlns:p14="http://schemas.microsoft.com/office/powerpoint/2010/main" val="121319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capital city, Tallinn,</a:t>
            </a:r>
            <a:r>
              <a:rPr lang="en-US" baseline="0" dirty="0" smtClean="0"/>
              <a:t> in the summer. What do you guys see in this picture? It Is an old, colorful and beautiful city.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2</a:t>
            </a:fld>
            <a:endParaRPr lang="en-US"/>
          </a:p>
        </p:txBody>
      </p:sp>
    </p:spTree>
    <p:extLst>
      <p:ext uri="{BB962C8B-B14F-4D97-AF65-F5344CB8AC3E}">
        <p14:creationId xmlns:p14="http://schemas.microsoft.com/office/powerpoint/2010/main" val="57923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you guys think this building is? It is an old church in Tallinn called the Alexander </a:t>
            </a:r>
            <a:r>
              <a:rPr lang="en-US" baseline="0" dirty="0" err="1" smtClean="0"/>
              <a:t>Nevsky</a:t>
            </a:r>
            <a:r>
              <a:rPr lang="en-US" baseline="0" dirty="0" smtClean="0"/>
              <a:t> Church, named after a great warrior in Estonian and Russian history.</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3</a:t>
            </a:fld>
            <a:endParaRPr lang="en-US"/>
          </a:p>
        </p:txBody>
      </p:sp>
    </p:spTree>
    <p:extLst>
      <p:ext uri="{BB962C8B-B14F-4D97-AF65-F5344CB8AC3E}">
        <p14:creationId xmlns:p14="http://schemas.microsoft.com/office/powerpoint/2010/main" val="5165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another picture of Tallinn in the winter. Estonia is very far north on the globe, which means they have cold long winters with a lot of snow?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4</a:t>
            </a:fld>
            <a:endParaRPr lang="en-US"/>
          </a:p>
        </p:txBody>
      </p:sp>
    </p:spTree>
    <p:extLst>
      <p:ext uri="{BB962C8B-B14F-4D97-AF65-F5344CB8AC3E}">
        <p14:creationId xmlns:p14="http://schemas.microsoft.com/office/powerpoint/2010/main" val="31804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season do</a:t>
            </a:r>
            <a:r>
              <a:rPr lang="en-US" baseline="0" dirty="0" smtClean="0"/>
              <a:t> you guys like best, summer or winter? Would you like to visit Tallinn in the summer or the winter? Why?</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5</a:t>
            </a:fld>
            <a:endParaRPr lang="en-US"/>
          </a:p>
        </p:txBody>
      </p:sp>
    </p:spTree>
    <p:extLst>
      <p:ext uri="{BB962C8B-B14F-4D97-AF65-F5344CB8AC3E}">
        <p14:creationId xmlns:p14="http://schemas.microsoft.com/office/powerpoint/2010/main" val="201240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the old wall of Tallinn. It is almost a thousand years old!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6</a:t>
            </a:fld>
            <a:endParaRPr lang="en-US"/>
          </a:p>
        </p:txBody>
      </p:sp>
    </p:spTree>
    <p:extLst>
      <p:ext uri="{BB962C8B-B14F-4D97-AF65-F5344CB8AC3E}">
        <p14:creationId xmlns:p14="http://schemas.microsoft.com/office/powerpoint/2010/main" val="188632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sheep enjoying the Tallinn</a:t>
            </a:r>
            <a:r>
              <a:rPr lang="en-US" baseline="0" dirty="0" smtClean="0"/>
              <a:t> countryside in the winter. </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7</a:t>
            </a:fld>
            <a:endParaRPr lang="en-US"/>
          </a:p>
        </p:txBody>
      </p:sp>
    </p:spTree>
    <p:extLst>
      <p:ext uri="{BB962C8B-B14F-4D97-AF65-F5344CB8AC3E}">
        <p14:creationId xmlns:p14="http://schemas.microsoft.com/office/powerpoint/2010/main" val="14051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traditional Estonian</a:t>
            </a:r>
            <a:r>
              <a:rPr lang="en-US" baseline="0" dirty="0" smtClean="0"/>
              <a:t> dress. The people of Estonia usually dress like we do, but this is how they used to dress many years ago. What do you guys see in this picture? Would you like to dress like this?</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8</a:t>
            </a:fld>
            <a:endParaRPr lang="en-US"/>
          </a:p>
        </p:txBody>
      </p:sp>
    </p:spTree>
    <p:extLst>
      <p:ext uri="{BB962C8B-B14F-4D97-AF65-F5344CB8AC3E}">
        <p14:creationId xmlns:p14="http://schemas.microsoft.com/office/powerpoint/2010/main" val="196045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young girls</a:t>
            </a:r>
            <a:r>
              <a:rPr lang="en-US" baseline="0" dirty="0" smtClean="0"/>
              <a:t> wearing some traditional dresses that children have been wearing in Estonia for hundreds of years. These dresses are made in Estonia in the same way that they have been for many generations.</a:t>
            </a:r>
            <a:endParaRPr lang="en-US" dirty="0"/>
          </a:p>
        </p:txBody>
      </p:sp>
      <p:sp>
        <p:nvSpPr>
          <p:cNvPr id="4" name="Slide Number Placeholder 3"/>
          <p:cNvSpPr>
            <a:spLocks noGrp="1"/>
          </p:cNvSpPr>
          <p:nvPr>
            <p:ph type="sldNum" sz="quarter" idx="10"/>
          </p:nvPr>
        </p:nvSpPr>
        <p:spPr/>
        <p:txBody>
          <a:bodyPr/>
          <a:lstStyle/>
          <a:p>
            <a:fld id="{CDAC661F-07EF-DA44-85AF-CC42138C5360}" type="slidenum">
              <a:rPr lang="en-US" smtClean="0"/>
              <a:t>9</a:t>
            </a:fld>
            <a:endParaRPr lang="en-US"/>
          </a:p>
        </p:txBody>
      </p:sp>
    </p:spTree>
    <p:extLst>
      <p:ext uri="{BB962C8B-B14F-4D97-AF65-F5344CB8AC3E}">
        <p14:creationId xmlns:p14="http://schemas.microsoft.com/office/powerpoint/2010/main" val="103116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008C80-F704-CC40-A968-4312ABA2B868}" type="datetimeFigureOut">
              <a:rPr lang="en-US" smtClean="0"/>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84242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008C80-F704-CC40-A968-4312ABA2B868}" type="datetimeFigureOut">
              <a:rPr lang="en-US" smtClean="0"/>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83935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008C80-F704-CC40-A968-4312ABA2B868}" type="datetimeFigureOut">
              <a:rPr lang="en-US" smtClean="0"/>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5989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008C80-F704-CC40-A968-4312ABA2B868}" type="datetimeFigureOut">
              <a:rPr lang="en-US" smtClean="0"/>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35984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008C80-F704-CC40-A968-4312ABA2B868}" type="datetimeFigureOut">
              <a:rPr lang="en-US" smtClean="0"/>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62303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008C80-F704-CC40-A968-4312ABA2B868}" type="datetimeFigureOut">
              <a:rPr lang="en-US" smtClean="0"/>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7930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008C80-F704-CC40-A968-4312ABA2B868}" type="datetimeFigureOut">
              <a:rPr lang="en-US" smtClean="0"/>
              <a:t>10/5/2017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59068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008C80-F704-CC40-A968-4312ABA2B868}" type="datetimeFigureOut">
              <a:rPr lang="en-US" smtClean="0"/>
              <a:t>10/5/2017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99633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08C80-F704-CC40-A968-4312ABA2B868}" type="datetimeFigureOut">
              <a:rPr lang="en-US" smtClean="0"/>
              <a:t>10/5/2017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5024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08C80-F704-CC40-A968-4312ABA2B868}" type="datetimeFigureOut">
              <a:rPr lang="en-US" smtClean="0"/>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92767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08C80-F704-CC40-A968-4312ABA2B868}" type="datetimeFigureOut">
              <a:rPr lang="en-US" smtClean="0"/>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ED1F3-787D-3746-9AF8-90924584BAD3}" type="slidenum">
              <a:rPr lang="en-US" smtClean="0"/>
              <a:t>‹#›</a:t>
            </a:fld>
            <a:endParaRPr lang="en-US"/>
          </a:p>
        </p:txBody>
      </p:sp>
    </p:spTree>
    <p:extLst>
      <p:ext uri="{BB962C8B-B14F-4D97-AF65-F5344CB8AC3E}">
        <p14:creationId xmlns:p14="http://schemas.microsoft.com/office/powerpoint/2010/main" val="148451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08C80-F704-CC40-A968-4312ABA2B868}" type="datetimeFigureOut">
              <a:rPr lang="en-US" smtClean="0"/>
              <a:t>10/5/2017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ED1F3-787D-3746-9AF8-90924584BAD3}" type="slidenum">
              <a:rPr lang="en-US" smtClean="0"/>
              <a:t>‹#›</a:t>
            </a:fld>
            <a:endParaRPr lang="en-US"/>
          </a:p>
        </p:txBody>
      </p:sp>
    </p:spTree>
    <p:extLst>
      <p:ext uri="{BB962C8B-B14F-4D97-AF65-F5344CB8AC3E}">
        <p14:creationId xmlns:p14="http://schemas.microsoft.com/office/powerpoint/2010/main" val="158737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7703" y="285007"/>
            <a:ext cx="12795171" cy="5925787"/>
          </a:xfrm>
          <a:prstGeom prst="rect">
            <a:avLst/>
          </a:prstGeom>
        </p:spPr>
      </p:pic>
    </p:spTree>
    <p:extLst>
      <p:ext uri="{BB962C8B-B14F-4D97-AF65-F5344CB8AC3E}">
        <p14:creationId xmlns:p14="http://schemas.microsoft.com/office/powerpoint/2010/main" val="147477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55418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11640651" cy="6858000"/>
          </a:xfrm>
          <a:prstGeom prst="rect">
            <a:avLst/>
          </a:prstGeom>
        </p:spPr>
      </p:pic>
    </p:spTree>
    <p:extLst>
      <p:ext uri="{BB962C8B-B14F-4D97-AF65-F5344CB8AC3E}">
        <p14:creationId xmlns:p14="http://schemas.microsoft.com/office/powerpoint/2010/main" val="58120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21772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1385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5345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8648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2192000" cy="6627676"/>
          </a:xfrm>
          <a:prstGeom prst="rect">
            <a:avLst/>
          </a:prstGeom>
        </p:spPr>
      </p:pic>
    </p:spTree>
    <p:extLst>
      <p:ext uri="{BB962C8B-B14F-4D97-AF65-F5344CB8AC3E}">
        <p14:creationId xmlns:p14="http://schemas.microsoft.com/office/powerpoint/2010/main" val="6292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0"/>
            <a:ext cx="10571208" cy="6858000"/>
          </a:xfrm>
          <a:prstGeom prst="rect">
            <a:avLst/>
          </a:prstGeom>
        </p:spPr>
      </p:pic>
    </p:spTree>
    <p:extLst>
      <p:ext uri="{BB962C8B-B14F-4D97-AF65-F5344CB8AC3E}">
        <p14:creationId xmlns:p14="http://schemas.microsoft.com/office/powerpoint/2010/main" val="185661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7930334" cy="6858000"/>
          </a:xfrm>
          <a:prstGeom prst="rect">
            <a:avLst/>
          </a:prstGeom>
        </p:spPr>
      </p:pic>
    </p:spTree>
    <p:extLst>
      <p:ext uri="{BB962C8B-B14F-4D97-AF65-F5344CB8AC3E}">
        <p14:creationId xmlns:p14="http://schemas.microsoft.com/office/powerpoint/2010/main" val="84095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36978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0" y="-964346"/>
            <a:ext cx="12089080" cy="7822346"/>
          </a:xfrm>
          <a:prstGeom prst="rect">
            <a:avLst/>
          </a:prstGeom>
        </p:spPr>
      </p:pic>
    </p:spTree>
    <p:extLst>
      <p:ext uri="{BB962C8B-B14F-4D97-AF65-F5344CB8AC3E}">
        <p14:creationId xmlns:p14="http://schemas.microsoft.com/office/powerpoint/2010/main" val="232896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0"/>
            <a:ext cx="7633215" cy="6858000"/>
          </a:xfrm>
          <a:prstGeom prst="rect">
            <a:avLst/>
          </a:prstGeom>
        </p:spPr>
      </p:pic>
    </p:spTree>
    <p:extLst>
      <p:ext uri="{BB962C8B-B14F-4D97-AF65-F5344CB8AC3E}">
        <p14:creationId xmlns:p14="http://schemas.microsoft.com/office/powerpoint/2010/main" val="1572354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85009" y="-166254"/>
            <a:ext cx="13254259" cy="7024254"/>
          </a:xfrm>
          <a:prstGeom prst="rect">
            <a:avLst/>
          </a:prstGeom>
        </p:spPr>
      </p:pic>
    </p:spTree>
    <p:extLst>
      <p:ext uri="{BB962C8B-B14F-4D97-AF65-F5344CB8AC3E}">
        <p14:creationId xmlns:p14="http://schemas.microsoft.com/office/powerpoint/2010/main" val="388498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54399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9609" y="0"/>
            <a:ext cx="10312782" cy="6858000"/>
          </a:xfrm>
          <a:prstGeom prst="rect">
            <a:avLst/>
          </a:prstGeom>
        </p:spPr>
      </p:pic>
    </p:spTree>
    <p:extLst>
      <p:ext uri="{BB962C8B-B14F-4D97-AF65-F5344CB8AC3E}">
        <p14:creationId xmlns:p14="http://schemas.microsoft.com/office/powerpoint/2010/main" val="113832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01800"/>
            <a:ext cx="12839700" cy="8559800"/>
          </a:xfrm>
          <a:prstGeom prst="rect">
            <a:avLst/>
          </a:prstGeom>
        </p:spPr>
      </p:pic>
    </p:spTree>
    <p:extLst>
      <p:ext uri="{BB962C8B-B14F-4D97-AF65-F5344CB8AC3E}">
        <p14:creationId xmlns:p14="http://schemas.microsoft.com/office/powerpoint/2010/main" val="200000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Tree>
    <p:extLst>
      <p:ext uri="{BB962C8B-B14F-4D97-AF65-F5344CB8AC3E}">
        <p14:creationId xmlns:p14="http://schemas.microsoft.com/office/powerpoint/2010/main" val="88462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0"/>
            <a:ext cx="10253709" cy="6858000"/>
          </a:xfrm>
          <a:prstGeom prst="rect">
            <a:avLst/>
          </a:prstGeom>
        </p:spPr>
      </p:pic>
    </p:spTree>
    <p:extLst>
      <p:ext uri="{BB962C8B-B14F-4D97-AF65-F5344CB8AC3E}">
        <p14:creationId xmlns:p14="http://schemas.microsoft.com/office/powerpoint/2010/main" val="805623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5805</TotalTime>
  <Words>729</Words>
  <Application>Microsoft Office PowerPoint</Application>
  <PresentationFormat>Widescreen</PresentationFormat>
  <Paragraphs>38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Krupp, Benjamin Paul</dc:creator>
  <cp:lastModifiedBy>Chung, Stephanie Ahrang</cp:lastModifiedBy>
  <cp:revision>7</cp:revision>
  <dcterms:created xsi:type="dcterms:W3CDTF">2017-03-31T03:56:06Z</dcterms:created>
  <dcterms:modified xsi:type="dcterms:W3CDTF">2017-10-05T15:25:19Z</dcterms:modified>
</cp:coreProperties>
</file>