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60" r:id="rId2"/>
    <p:sldId id="261" r:id="rId3"/>
    <p:sldId id="262" r:id="rId4"/>
    <p:sldId id="257" r:id="rId5"/>
    <p:sldId id="259" r:id="rId6"/>
    <p:sldId id="263" r:id="rId7"/>
    <p:sldId id="267" r:id="rId8"/>
    <p:sldId id="269" r:id="rId9"/>
    <p:sldId id="271" r:id="rId10"/>
    <p:sldId id="27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43" d="100"/>
          <a:sy n="43" d="100"/>
        </p:scale>
        <p:origin x="66" y="6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541771-7CCB-4BEB-949B-D5B295F9F318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830194-F292-43CE-BCE4-5719C68D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764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Prague castle</a:t>
            </a:r>
            <a:r>
              <a:rPr lang="en-US" baseline="0" dirty="0"/>
              <a:t>, which is where the king of the Czech republic used to live. They began building it over 1000 years ago, and kept working on building it for 900 years!!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63A0A-FCB1-1042-9EE5-81866BBE7E2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687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another picture of Prague</a:t>
            </a:r>
            <a:r>
              <a:rPr lang="en-US" baseline="0" dirty="0"/>
              <a:t> Castle, from the other side of the river. What do you see in this picture? What season do you think it is?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63A0A-FCB1-1042-9EE5-81866BBE7E2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1398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castle</a:t>
            </a:r>
            <a:r>
              <a:rPr lang="en-US" baseline="0" dirty="0"/>
              <a:t> </a:t>
            </a:r>
            <a:r>
              <a:rPr lang="en-US" baseline="0"/>
              <a:t>hluboka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63A0A-FCB1-1042-9EE5-81866BBE7E2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214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also a picture</a:t>
            </a:r>
            <a:r>
              <a:rPr lang="en-US" baseline="0" dirty="0"/>
              <a:t> of Prague. The big building is not a castle though, it is a church. The church is called Church of Our Lady before </a:t>
            </a:r>
            <a:r>
              <a:rPr lang="en-US" baseline="0" dirty="0" err="1"/>
              <a:t>Tyn</a:t>
            </a:r>
            <a:r>
              <a:rPr lang="en-US" baseline="0" dirty="0"/>
              <a:t> and it is 700 years old!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63A0A-FCB1-1042-9EE5-81866BBE7E2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3659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an old castle</a:t>
            </a:r>
            <a:r>
              <a:rPr lang="en-US" baseline="0" dirty="0"/>
              <a:t> in the countryside called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Karlštejn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(pronounced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Carl-stain)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Castle. This is where the crown jewels were kept for many years.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63A0A-FCB1-1042-9EE5-81866BBE7E2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176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are some Czech people in traditional </a:t>
            </a:r>
            <a:r>
              <a:rPr lang="en-US" dirty="0" err="1"/>
              <a:t>czech</a:t>
            </a:r>
            <a:r>
              <a:rPr lang="en-US" baseline="0" dirty="0"/>
              <a:t> clothing. What kinds of things are they wearing? Would you like to wear these clothes?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63A0A-FCB1-1042-9EE5-81866BBE7E2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1656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are a Czech pastry called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trdelník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(pronounced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-del-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nik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They have cinnamon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sugar and are delicious!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63A0A-FCB1-1042-9EE5-81866BBE7E2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885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They are</a:t>
            </a:r>
            <a:r>
              <a:rPr lang="en-US" baseline="0" dirty="0"/>
              <a:t> made by rapping dough around wooden rollers, and then rolling them over hot coals. You can buy them on the streets of </a:t>
            </a:r>
            <a:r>
              <a:rPr lang="en-US" baseline="0" dirty="0" err="1"/>
              <a:t>prague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63A0A-FCB1-1042-9EE5-81866BBE7E2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6076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is some more </a:t>
            </a:r>
            <a:r>
              <a:rPr lang="en-US" dirty="0" err="1"/>
              <a:t>czech</a:t>
            </a:r>
            <a:r>
              <a:rPr lang="en-US" dirty="0"/>
              <a:t> food. This is roast</a:t>
            </a:r>
            <a:r>
              <a:rPr lang="en-US" baseline="0" dirty="0"/>
              <a:t> beef with traditional </a:t>
            </a:r>
            <a:r>
              <a:rPr lang="en-US" baseline="0" dirty="0" err="1"/>
              <a:t>czech</a:t>
            </a:r>
            <a:r>
              <a:rPr lang="en-US" baseline="0" dirty="0"/>
              <a:t> bread dumplings, it is covered in a sauce that is a lot like gravy, and then usually served with sour cream. Does this look tasty to you?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63A0A-FCB1-1042-9EE5-81866BBE7E2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96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D06A5-CAFC-CC6C-6D3E-3D332F2B4E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518409-5703-5205-B8D2-3511667D01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98A27-51D8-120F-E7E9-DB2ED71B3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A231E-39B2-4C76-B7E9-3ABA7EFFE645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81FBD-073B-91FA-213B-650568304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A88EA8-D473-F568-3B26-20B3F9CBC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D6741-1952-4B00-9155-1E5C0AF4A3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450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99E29-3C12-19E9-E3FC-29E34A652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13BC8F-E21F-B9F4-4ADC-B6BDCA34B6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C48E93-6357-7EE9-0192-4C0BB9ED8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A231E-39B2-4C76-B7E9-3ABA7EFFE645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100AB-B237-5666-44D6-FAEF9C8B3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A5FE7F-8972-8600-2CD9-88FBF8B70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D6741-1952-4B00-9155-1E5C0AF4A3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864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74011C-A139-4609-0024-59AEBF46A7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3635A3-525F-B2F2-F4D3-A2D265A8DA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F3480E-E89C-5260-1D5C-4A88748BD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A231E-39B2-4C76-B7E9-3ABA7EFFE645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3D7DB1-6FE9-2DDC-E057-457EA7FC0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A6E95C-A87C-49A9-5683-9DA06DE12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D6741-1952-4B00-9155-1E5C0AF4A3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248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15D3D-6AD8-5698-0F2A-0B8792ABB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6761F1-1004-AF54-3FFF-D400E8FD4C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55E6EE-F4C2-5885-C556-9B4DF10AF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A231E-39B2-4C76-B7E9-3ABA7EFFE645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112667-35D9-6E59-DF22-7FED44E75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0F894E-8270-4AF8-70D5-07387D446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D6741-1952-4B00-9155-1E5C0AF4A3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392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C7375-6E7C-D115-EF88-4EC218733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5F7405-1E40-387C-D027-639A1493E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1FE0A-502D-D12D-4C11-38FEEAC1A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A231E-39B2-4C76-B7E9-3ABA7EFFE645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E436DC-A5FE-8C10-D71C-64729D044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54AF40-E1E6-24E7-AE0E-2EC7E6184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D6741-1952-4B00-9155-1E5C0AF4A3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903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F37B5-CE3B-2A75-3F98-2DC1424C8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775ACA-287A-7BF8-F457-81778EF607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4EBFE6-8A8F-46ED-2780-8B10206FA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BD44D4-1AEC-D396-E07D-A378FB525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A231E-39B2-4C76-B7E9-3ABA7EFFE645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0D3CBC-8977-5B42-BCCE-CCBD4F20A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086952-07B8-9E91-9A61-7030D5525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D6741-1952-4B00-9155-1E5C0AF4A3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957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37425-CAC3-29D8-8296-818005749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C6373B-DA8A-718D-18B1-EA6CE7ECA1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F785C9-61B4-5B79-A0F8-B1C8EFA03C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C114D2-6A2E-FE2E-230E-11AD649893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F79E9A-16C9-D9DA-F115-1B3D0E86F7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318401-E9FC-DB0F-4B92-50272AB5C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A231E-39B2-4C76-B7E9-3ABA7EFFE645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990ED9-C903-9CFB-C6AF-43AF4EB87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CB6587-CD2A-6506-1B89-675FE1DBB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D6741-1952-4B00-9155-1E5C0AF4A3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19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3CBAA-D62E-B75E-8F90-C81D5DB94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885858-6351-110A-E52C-FC7183C4E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A231E-39B2-4C76-B7E9-3ABA7EFFE645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6C8433-AC00-21BE-3C58-034A63286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329EA1-0DB2-C437-4F05-3EF6036BB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D6741-1952-4B00-9155-1E5C0AF4A3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145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DD0E79-34A9-C6D1-DD7D-0FB2340CC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A231E-39B2-4C76-B7E9-3ABA7EFFE645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FD7DD2-E936-16E0-25B1-E523CD02C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AB3760-8C2A-2A99-BCBD-65BD5E350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D6741-1952-4B00-9155-1E5C0AF4A3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403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A20A0-FFA1-2AEB-6D69-CDF4F96A8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FBF52-EF3E-96BF-1C1E-882FACE53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9F96E7-973D-B4A2-3C17-D7AE57345D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2B937B-121B-264E-DD3E-115965134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A231E-39B2-4C76-B7E9-3ABA7EFFE645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9C143E-2BB3-3702-0C05-A45534853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A3D85B-2362-DD39-84FF-AAB4071AE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D6741-1952-4B00-9155-1E5C0AF4A3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859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FE2D0-9237-6AB5-62F1-D1AE8D3F2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A192A8-EAF1-FEE3-A06C-B435CB8C38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FF0083-F624-75B9-8CF3-0C8C9CAA81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58985E-7F05-7436-9756-A4A06D660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A231E-39B2-4C76-B7E9-3ABA7EFFE645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270341-B00B-46CA-1526-33292B604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7C806E-1B1A-72D8-EF98-36FBDA6F4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D6741-1952-4B00-9155-1E5C0AF4A3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097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6738F1-AF09-6AE8-1E1C-B687FE49A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FDAD26-0AB9-2B98-E420-A4C4D03E36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B11B3A-8E47-6648-2F96-33F564C819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CA231E-39B2-4C76-B7E9-3ABA7EFFE645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A9A673-4668-6316-996A-60AB4D8838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564C96-2E1E-C184-45EC-31A7365E4C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AD6741-1952-4B00-9155-1E5C0AF4A3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090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5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9003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33" y="-267970"/>
            <a:ext cx="10160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555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109" y="0"/>
            <a:ext cx="12522109" cy="675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158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44" y="-268891"/>
            <a:ext cx="10885714" cy="721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6333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120315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8814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75" y="-667987"/>
            <a:ext cx="10668000" cy="800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7650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9313"/>
            <a:ext cx="12192000" cy="810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4781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907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1815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7937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268</Words>
  <Application>Microsoft Office PowerPoint</Application>
  <PresentationFormat>Widescreen</PresentationFormat>
  <Paragraphs>18</Paragraphs>
  <Slides>10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Glaros, Dimitri</dc:creator>
  <cp:lastModifiedBy>Glaros, Dimitri</cp:lastModifiedBy>
  <cp:revision>1</cp:revision>
  <dcterms:created xsi:type="dcterms:W3CDTF">2023-07-28T18:44:05Z</dcterms:created>
  <dcterms:modified xsi:type="dcterms:W3CDTF">2023-07-28T18:46:11Z</dcterms:modified>
</cp:coreProperties>
</file>