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40D2-0A36-44DF-98E4-2D8B4DDF875C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A55B-9308-42C6-8DDB-ECB4DE2A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</a:t>
            </a:r>
            <a:r>
              <a:rPr lang="en-US" baseline="0" dirty="0"/>
              <a:t> today, we are going to talk about a kind of puppetry that is very popular in the Czech Republic. These are special puppets made from wood. They are called </a:t>
            </a:r>
            <a:r>
              <a:rPr lang="en-US" baseline="0" dirty="0" err="1"/>
              <a:t>marionnettes</a:t>
            </a:r>
            <a:r>
              <a:rPr lang="en-US" baseline="0" dirty="0"/>
              <a:t>. In Prague, they have special theaters where you can go and see </a:t>
            </a:r>
            <a:r>
              <a:rPr lang="en-US" baseline="0" dirty="0" err="1"/>
              <a:t>marionnette</a:t>
            </a:r>
            <a:r>
              <a:rPr lang="en-US" baseline="0" dirty="0"/>
              <a:t> shows.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3A0A-FCB1-1042-9EE5-81866BBE7E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one of these puppets looks like up close. What do you guys notice?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3A0A-FCB1-1042-9EE5-81866BBE7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Marionettes can be made</a:t>
            </a:r>
            <a:r>
              <a:rPr lang="en-US" baseline="0" dirty="0"/>
              <a:t> to look like anything. Which of these is your favorite? What do you like about it? What kind of story do you think they are going to tell with these puppets?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3A0A-FCB1-1042-9EE5-81866BBE7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</a:t>
            </a:r>
            <a:r>
              <a:rPr lang="en-US" baseline="0" dirty="0"/>
              <a:t> some more pictures of marionettes.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3A0A-FCB1-1042-9EE5-81866BBE7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do you think these two </a:t>
            </a:r>
            <a:r>
              <a:rPr lang="en-US" baseline="0"/>
              <a:t>puppets are?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63A0A-FCB1-1042-9EE5-81866BBE7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2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E282-4512-3B05-079A-8EA316287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E395A-2516-8225-ACD6-2229FF84F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15B8C-173D-7750-E8E3-BFECA839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4BECF-9968-5081-96E2-4F5DFAD1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88E2-0B88-D3D0-8937-A1D50BB9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78FE-E4E6-E385-CAB0-AE70A922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4F66A-431A-25C6-D234-7513E054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1D83-08F2-8B85-9262-A2BDC744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F44F-AD74-3AF4-271F-E2C0999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A0F5-594C-F0BD-5DCC-4A9CB79E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4EFA4-BAF7-6D23-C682-48FB95127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A7B0-68A7-871E-AA8C-A83290AF9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44DE-1CED-A0A1-5D85-77303CCF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EBCE-C3A9-9A3E-1921-26022587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1A0E-008B-2D12-0DC9-190CBF1F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B230-C7F1-4DCF-EDC3-62DBCE6D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117E-BD2A-20C9-189F-2120E4A5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A955-81D6-55A8-04A9-8842F4C6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5B51-7C76-DC7B-A8FD-C41AD356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08F9A-0092-FDE9-B4C1-ED93EB28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8128-75FC-43A6-2584-D7E10E9B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01B37-C143-2DC0-DAB1-B15122E0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71B6C-E9DF-8865-5C12-382E21D0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0EE5F-8327-C581-796A-10A5A166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484C-F843-4383-B864-1E9FDB9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8B03-8007-B165-7E74-EEC94EFA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9B19-6D2F-2ED9-1CBF-8A18E6492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0D0D6-5278-DA93-9342-E8C779F0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9E82-F979-C394-D0AE-1EAC219A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EF60B-8EBB-E432-789F-68552369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CCA-615F-9892-9EBC-FCC038BC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BFE6-3928-78AD-80E2-DADC75DC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C41F-EC6D-A93B-8737-F07118A9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95562-CFBF-83CF-71BA-CAE99933C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B769A-7A9E-5F81-572B-9FB5BD7E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20DE5-93CF-E9B4-771D-A2D9D9605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17244-9A74-17D7-25D7-2F073C5B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8C9AE-F205-1197-E64C-2524EA87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3C101-B373-D967-B44B-FA2F09B0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C7EC-3CC8-A41A-E7B3-B1CB12A4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2BD04-A193-29D7-5EF4-E0130CE3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0F0E0-6356-DC10-3AB5-A0D5220D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D8E0C-10FF-93F2-C3C3-96055180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7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1981B-3F0C-C0A3-293A-4732D8A5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42393-E275-BB12-EA4B-641D7CF3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C5995-FCE4-503B-368D-16AFD17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BC79-E900-272B-5C55-17454DFE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94B8-9B83-E55F-19ED-D4E0BC71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25149-C680-4D75-6E45-C73D33CF4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D7EE7-509B-9F4B-A76D-CA9DBFFC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CEA87-B666-3111-8DC3-4091631B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41C74-D21B-4513-D2D7-47A18B3C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AB4D-8553-53F4-F480-8D76D424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0A900-8D8A-82DF-FBB6-E2E983B98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8FE81-8B6D-2B33-511E-FBF245636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E7106-5C7D-1F5D-86FE-8C9C603F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D8E7C-F4EE-C33D-B3A5-4D99CDD5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C60D8-EE3F-8B8A-9415-B54DEB24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260CC-A4AC-9BDC-D113-5EF5AFF0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CC80A-5C28-39F8-4213-14D8DB10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49FD-CAED-1E8A-C810-E7198DCFE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D364-4434-4C7A-BDA5-DD52E11B01D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C5E3A-13D9-FE66-FB01-1B5FEA20A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59023-33A2-1B24-B840-4BEAC28AC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E70F-EB33-46F9-B721-84855D35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7879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756"/>
            <a:ext cx="12237230" cy="86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Glaros, Dimitri</dc:creator>
  <cp:lastModifiedBy>Glaros, Dimitri</cp:lastModifiedBy>
  <cp:revision>1</cp:revision>
  <dcterms:created xsi:type="dcterms:W3CDTF">2023-07-28T18:38:08Z</dcterms:created>
  <dcterms:modified xsi:type="dcterms:W3CDTF">2023-07-28T18:40:11Z</dcterms:modified>
</cp:coreProperties>
</file>