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72" r:id="rId2"/>
    <p:sldId id="260" r:id="rId3"/>
    <p:sldId id="271" r:id="rId4"/>
    <p:sldId id="280" r:id="rId5"/>
    <p:sldId id="281" r:id="rId6"/>
    <p:sldId id="275" r:id="rId7"/>
    <p:sldId id="276" r:id="rId8"/>
    <p:sldId id="278" r:id="rId9"/>
    <p:sldId id="273" r:id="rId10"/>
    <p:sldId id="274" r:id="rId11"/>
    <p:sldId id="279" r:id="rId12"/>
    <p:sldId id="282"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6"/>
    <p:restoredTop sz="94586"/>
  </p:normalViewPr>
  <p:slideViewPr>
    <p:cSldViewPr snapToGrid="0" snapToObjects="1">
      <p:cViewPr varScale="1">
        <p:scale>
          <a:sx n="102" d="100"/>
          <a:sy n="102"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26026-C0DA-9E49-9622-F0A35C4DCAC9}" type="datetimeFigureOut">
              <a:rPr lang="en-US" smtClean="0"/>
              <a:t>6/4/17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63A0A-FCB1-1042-9EE5-81866BBE7E23}" type="slidenum">
              <a:rPr lang="en-US" smtClean="0"/>
              <a:t>‹#›</a:t>
            </a:fld>
            <a:endParaRPr lang="en-US"/>
          </a:p>
        </p:txBody>
      </p:sp>
    </p:spTree>
    <p:extLst>
      <p:ext uri="{BB962C8B-B14F-4D97-AF65-F5344CB8AC3E}">
        <p14:creationId xmlns:p14="http://schemas.microsoft.com/office/powerpoint/2010/main" val="213633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you guys find America on this map? The small country in red here is a Country called Croatia. Croatia is a country about the size of West Virginia that has about has 4 million people that live there. These people are called Croatians and speak a language called </a:t>
            </a:r>
            <a:r>
              <a:rPr lang="en-US" baseline="0" dirty="0" err="1" smtClean="0"/>
              <a:t>Crotian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1</a:t>
            </a:fld>
            <a:endParaRPr lang="en-US"/>
          </a:p>
        </p:txBody>
      </p:sp>
    </p:spTree>
    <p:extLst>
      <p:ext uri="{BB962C8B-B14F-4D97-AF65-F5344CB8AC3E}">
        <p14:creationId xmlns:p14="http://schemas.microsoft.com/office/powerpoint/2010/main" val="1548650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women with flowers on their dresses to celebrate the spring!</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10</a:t>
            </a:fld>
            <a:endParaRPr lang="en-US"/>
          </a:p>
        </p:txBody>
      </p:sp>
    </p:spTree>
    <p:extLst>
      <p:ext uri="{BB962C8B-B14F-4D97-AF65-F5344CB8AC3E}">
        <p14:creationId xmlns:p14="http://schemas.microsoft.com/office/powerpoint/2010/main" val="1276827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one place in Zagreb where everyone goes to see the flowers in the spring, and that is the Zagreb Botanical Gardens. </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11</a:t>
            </a:fld>
            <a:endParaRPr lang="en-US"/>
          </a:p>
        </p:txBody>
      </p:sp>
    </p:spTree>
    <p:extLst>
      <p:ext uri="{BB962C8B-B14F-4D97-AF65-F5344CB8AC3E}">
        <p14:creationId xmlns:p14="http://schemas.microsoft.com/office/powerpoint/2010/main" val="107610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botanical </a:t>
            </a:r>
            <a:r>
              <a:rPr lang="en-US" dirty="0" err="1" smtClean="0"/>
              <a:t>gardens.here</a:t>
            </a:r>
            <a:r>
              <a:rPr lang="en-US" baseline="0" dirty="0" smtClean="0"/>
              <a:t> Here they grow over 10,000 different kinds of plants and flowers from all over the world. </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12</a:t>
            </a:fld>
            <a:endParaRPr lang="en-US"/>
          </a:p>
        </p:txBody>
      </p:sp>
    </p:spTree>
    <p:extLst>
      <p:ext uri="{BB962C8B-B14F-4D97-AF65-F5344CB8AC3E}">
        <p14:creationId xmlns:p14="http://schemas.microsoft.com/office/powerpoint/2010/main" val="133998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And</a:t>
            </a:r>
            <a:r>
              <a:rPr lang="en-US" baseline="0" smtClean="0"/>
              <a:t> </a:t>
            </a:r>
            <a:r>
              <a:rPr lang="en-US" baseline="0" dirty="0" smtClean="0"/>
              <a:t>here is another picture inside the gardens.</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13</a:t>
            </a:fld>
            <a:endParaRPr lang="en-US"/>
          </a:p>
        </p:txBody>
      </p:sp>
    </p:spTree>
    <p:extLst>
      <p:ext uri="{BB962C8B-B14F-4D97-AF65-F5344CB8AC3E}">
        <p14:creationId xmlns:p14="http://schemas.microsoft.com/office/powerpoint/2010/main" val="2691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Croatia is near an ocean called the </a:t>
            </a:r>
            <a:r>
              <a:rPr lang="en-US" baseline="0" dirty="0" err="1" smtClean="0"/>
              <a:t>AdriaticSea</a:t>
            </a:r>
            <a:r>
              <a:rPr lang="en-US" baseline="0" dirty="0" smtClean="0"/>
              <a:t>. Has anyone here been to a sea? Has anyone swam in it? Was it warm or cold? This is a city called Dubrovnik. Dubrovnik </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2</a:t>
            </a:fld>
            <a:endParaRPr lang="en-US"/>
          </a:p>
        </p:txBody>
      </p:sp>
    </p:spTree>
    <p:extLst>
      <p:ext uri="{BB962C8B-B14F-4D97-AF65-F5344CB8AC3E}">
        <p14:creationId xmlns:p14="http://schemas.microsoft.com/office/powerpoint/2010/main" val="159368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picture of</a:t>
            </a:r>
            <a:r>
              <a:rPr lang="en-US" baseline="0" dirty="0" smtClean="0"/>
              <a:t> Dubrovnik. What do you see in this picture? Would you want to live here or visit?</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3</a:t>
            </a:fld>
            <a:endParaRPr lang="en-US"/>
          </a:p>
        </p:txBody>
      </p:sp>
    </p:spTree>
    <p:extLst>
      <p:ext uri="{BB962C8B-B14F-4D97-AF65-F5344CB8AC3E}">
        <p14:creationId xmlns:p14="http://schemas.microsoft.com/office/powerpoint/2010/main" val="86997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town on the Adriatic Sea in Croatia called</a:t>
            </a:r>
            <a:r>
              <a:rPr lang="en-US" baseline="0" dirty="0" smtClean="0"/>
              <a:t> Rijeka (pronounced </a:t>
            </a:r>
            <a:r>
              <a:rPr lang="en-US" baseline="0" dirty="0" err="1" smtClean="0"/>
              <a:t>Ree-yeh-ka</a:t>
            </a:r>
            <a:r>
              <a:rPr lang="en-US" baseline="0" dirty="0" smtClean="0"/>
              <a:t>). Rijeka is famous because one day a year they have a big festival where they close the streets and everyone dresses in costumes.</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4</a:t>
            </a:fld>
            <a:endParaRPr lang="en-US"/>
          </a:p>
        </p:txBody>
      </p:sp>
    </p:spTree>
    <p:extLst>
      <p:ext uri="{BB962C8B-B14F-4D97-AF65-F5344CB8AC3E}">
        <p14:creationId xmlns:p14="http://schemas.microsoft.com/office/powerpoint/2010/main" val="202691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photo of the</a:t>
            </a:r>
            <a:r>
              <a:rPr lang="en-US" baseline="0" dirty="0" smtClean="0"/>
              <a:t> streets during the big festival and parade in Rijeka. It is traditional in Croatia to dress up for these festivals in their scariest outfits and masks to scare away all of the bad spirits and things from the city. Do you guys want to see some pictures of these scary masks? They are very scary, so it is okay to cover your eyes or look away. Remember, these are just people dressed up in costumes. </a:t>
            </a:r>
          </a:p>
        </p:txBody>
      </p:sp>
      <p:sp>
        <p:nvSpPr>
          <p:cNvPr id="4" name="Slide Number Placeholder 3"/>
          <p:cNvSpPr>
            <a:spLocks noGrp="1"/>
          </p:cNvSpPr>
          <p:nvPr>
            <p:ph type="sldNum" sz="quarter" idx="10"/>
          </p:nvPr>
        </p:nvSpPr>
        <p:spPr/>
        <p:txBody>
          <a:bodyPr/>
          <a:lstStyle/>
          <a:p>
            <a:fld id="{82263A0A-FCB1-1042-9EE5-81866BBE7E23}" type="slidenum">
              <a:rPr lang="en-US" smtClean="0"/>
              <a:t>5</a:t>
            </a:fld>
            <a:endParaRPr lang="en-US"/>
          </a:p>
        </p:txBody>
      </p:sp>
    </p:spTree>
    <p:extLst>
      <p:ext uri="{BB962C8B-B14F-4D97-AF65-F5344CB8AC3E}">
        <p14:creationId xmlns:p14="http://schemas.microsoft.com/office/powerpoint/2010/main" val="23814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they are! What do you guys think? Are they scary or not? Would you like to dress up like them?</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6</a:t>
            </a:fld>
            <a:endParaRPr lang="en-US"/>
          </a:p>
        </p:txBody>
      </p:sp>
    </p:spTree>
    <p:extLst>
      <p:ext uri="{BB962C8B-B14F-4D97-AF65-F5344CB8AC3E}">
        <p14:creationId xmlns:p14="http://schemas.microsoft.com/office/powerpoint/2010/main" val="184805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more men trying to dance and scare away all the bad things in the city of Rijeka.</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7</a:t>
            </a:fld>
            <a:endParaRPr lang="en-US"/>
          </a:p>
        </p:txBody>
      </p:sp>
    </p:spTree>
    <p:extLst>
      <p:ext uri="{BB962C8B-B14F-4D97-AF65-F5344CB8AC3E}">
        <p14:creationId xmlns:p14="http://schemas.microsoft.com/office/powerpoint/2010/main" val="39105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kids like to dress up? Can you think of a holiday we celebrate that is kind of like this?</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8</a:t>
            </a:fld>
            <a:endParaRPr lang="en-US"/>
          </a:p>
        </p:txBody>
      </p:sp>
    </p:spTree>
    <p:extLst>
      <p:ext uri="{BB962C8B-B14F-4D97-AF65-F5344CB8AC3E}">
        <p14:creationId xmlns:p14="http://schemas.microsoft.com/office/powerpoint/2010/main" val="25493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year in spring, Zagreb – the capital of Croatia – is covered in flowers. </a:t>
            </a:r>
            <a:endParaRPr lang="en-US" dirty="0"/>
          </a:p>
        </p:txBody>
      </p:sp>
      <p:sp>
        <p:nvSpPr>
          <p:cNvPr id="4" name="Slide Number Placeholder 3"/>
          <p:cNvSpPr>
            <a:spLocks noGrp="1"/>
          </p:cNvSpPr>
          <p:nvPr>
            <p:ph type="sldNum" sz="quarter" idx="10"/>
          </p:nvPr>
        </p:nvSpPr>
        <p:spPr/>
        <p:txBody>
          <a:bodyPr/>
          <a:lstStyle/>
          <a:p>
            <a:fld id="{82263A0A-FCB1-1042-9EE5-81866BBE7E23}" type="slidenum">
              <a:rPr lang="en-US" smtClean="0"/>
              <a:t>9</a:t>
            </a:fld>
            <a:endParaRPr lang="en-US"/>
          </a:p>
        </p:txBody>
      </p:sp>
    </p:spTree>
    <p:extLst>
      <p:ext uri="{BB962C8B-B14F-4D97-AF65-F5344CB8AC3E}">
        <p14:creationId xmlns:p14="http://schemas.microsoft.com/office/powerpoint/2010/main" val="1428620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6836FC-1A2A-294C-8E92-D6895D9694C8}" type="datetimeFigureOut">
              <a:rPr lang="en-US" smtClean="0"/>
              <a:t>6/4/17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30585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836FC-1A2A-294C-8E92-D6895D9694C8}" type="datetimeFigureOut">
              <a:rPr lang="en-US" smtClean="0"/>
              <a:t>6/4/17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91504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836FC-1A2A-294C-8E92-D6895D9694C8}" type="datetimeFigureOut">
              <a:rPr lang="en-US" smtClean="0"/>
              <a:t>6/4/17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100498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836FC-1A2A-294C-8E92-D6895D9694C8}" type="datetimeFigureOut">
              <a:rPr lang="en-US" smtClean="0"/>
              <a:t>6/4/17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149972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6836FC-1A2A-294C-8E92-D6895D9694C8}" type="datetimeFigureOut">
              <a:rPr lang="en-US" smtClean="0"/>
              <a:t>6/4/17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87434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6836FC-1A2A-294C-8E92-D6895D9694C8}" type="datetimeFigureOut">
              <a:rPr lang="en-US" smtClean="0"/>
              <a:t>6/4/17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198773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6836FC-1A2A-294C-8E92-D6895D9694C8}" type="datetimeFigureOut">
              <a:rPr lang="en-US" smtClean="0"/>
              <a:t>6/4/17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166449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6836FC-1A2A-294C-8E92-D6895D9694C8}" type="datetimeFigureOut">
              <a:rPr lang="en-US" smtClean="0"/>
              <a:t>6/4/17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212297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836FC-1A2A-294C-8E92-D6895D9694C8}" type="datetimeFigureOut">
              <a:rPr lang="en-US" smtClean="0"/>
              <a:t>6/4/17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42112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836FC-1A2A-294C-8E92-D6895D9694C8}" type="datetimeFigureOut">
              <a:rPr lang="en-US" smtClean="0"/>
              <a:t>6/4/17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185362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836FC-1A2A-294C-8E92-D6895D9694C8}" type="datetimeFigureOut">
              <a:rPr lang="en-US" smtClean="0"/>
              <a:t>6/4/17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45EC5-2108-D54D-BA76-E743DD22D95B}" type="slidenum">
              <a:rPr lang="en-US" smtClean="0"/>
              <a:t>‹#›</a:t>
            </a:fld>
            <a:endParaRPr lang="en-US"/>
          </a:p>
        </p:txBody>
      </p:sp>
    </p:spTree>
    <p:extLst>
      <p:ext uri="{BB962C8B-B14F-4D97-AF65-F5344CB8AC3E}">
        <p14:creationId xmlns:p14="http://schemas.microsoft.com/office/powerpoint/2010/main" val="368680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836FC-1A2A-294C-8E92-D6895D9694C8}" type="datetimeFigureOut">
              <a:rPr lang="en-US" smtClean="0"/>
              <a:t>6/4/17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45EC5-2108-D54D-BA76-E743DD22D95B}" type="slidenum">
              <a:rPr lang="en-US" smtClean="0"/>
              <a:t>‹#›</a:t>
            </a:fld>
            <a:endParaRPr lang="en-US"/>
          </a:p>
        </p:txBody>
      </p:sp>
    </p:spTree>
    <p:extLst>
      <p:ext uri="{BB962C8B-B14F-4D97-AF65-F5344CB8AC3E}">
        <p14:creationId xmlns:p14="http://schemas.microsoft.com/office/powerpoint/2010/main" val="1851579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6" y="605779"/>
            <a:ext cx="12211636" cy="5655536"/>
          </a:xfrm>
          <a:prstGeom prst="rect">
            <a:avLst/>
          </a:prstGeom>
        </p:spPr>
      </p:pic>
    </p:spTree>
    <p:extLst>
      <p:ext uri="{BB962C8B-B14F-4D97-AF65-F5344CB8AC3E}">
        <p14:creationId xmlns:p14="http://schemas.microsoft.com/office/powerpoint/2010/main" val="168401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6910"/>
            <a:ext cx="12192000" cy="8122920"/>
          </a:xfrm>
          <a:prstGeom prst="rect">
            <a:avLst/>
          </a:prstGeom>
        </p:spPr>
      </p:pic>
    </p:spTree>
    <p:extLst>
      <p:ext uri="{BB962C8B-B14F-4D97-AF65-F5344CB8AC3E}">
        <p14:creationId xmlns:p14="http://schemas.microsoft.com/office/powerpoint/2010/main" val="1954494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293" y="-253786"/>
            <a:ext cx="17031309" cy="7344259"/>
          </a:xfrm>
          <a:prstGeom prst="rect">
            <a:avLst/>
          </a:prstGeom>
        </p:spPr>
      </p:pic>
    </p:spTree>
    <p:extLst>
      <p:ext uri="{BB962C8B-B14F-4D97-AF65-F5344CB8AC3E}">
        <p14:creationId xmlns:p14="http://schemas.microsoft.com/office/powerpoint/2010/main" val="38453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142999"/>
            <a:ext cx="12336650" cy="9252487"/>
          </a:xfrm>
          <a:prstGeom prst="rect">
            <a:avLst/>
          </a:prstGeom>
        </p:spPr>
      </p:pic>
    </p:spTree>
    <p:extLst>
      <p:ext uri="{BB962C8B-B14F-4D97-AF65-F5344CB8AC3E}">
        <p14:creationId xmlns:p14="http://schemas.microsoft.com/office/powerpoint/2010/main" val="252032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3" y="-98833"/>
            <a:ext cx="12703781" cy="6956833"/>
          </a:xfrm>
          <a:prstGeom prst="rect">
            <a:avLst/>
          </a:prstGeom>
        </p:spPr>
      </p:pic>
    </p:spTree>
    <p:extLst>
      <p:ext uri="{BB962C8B-B14F-4D97-AF65-F5344CB8AC3E}">
        <p14:creationId xmlns:p14="http://schemas.microsoft.com/office/powerpoint/2010/main" val="113705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471"/>
            <a:ext cx="12192000" cy="7888942"/>
          </a:xfrm>
          <a:prstGeom prst="rect">
            <a:avLst/>
          </a:prstGeom>
        </p:spPr>
      </p:pic>
    </p:spTree>
    <p:extLst>
      <p:ext uri="{BB962C8B-B14F-4D97-AF65-F5344CB8AC3E}">
        <p14:creationId xmlns:p14="http://schemas.microsoft.com/office/powerpoint/2010/main" val="76990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76" y="-830275"/>
            <a:ext cx="11975024" cy="8361467"/>
          </a:xfrm>
          <a:prstGeom prst="rect">
            <a:avLst/>
          </a:prstGeom>
        </p:spPr>
      </p:pic>
    </p:spTree>
    <p:extLst>
      <p:ext uri="{BB962C8B-B14F-4D97-AF65-F5344CB8AC3E}">
        <p14:creationId xmlns:p14="http://schemas.microsoft.com/office/powerpoint/2010/main" val="835304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1"/>
            <a:ext cx="12268199" cy="6815666"/>
          </a:xfrm>
          <a:prstGeom prst="rect">
            <a:avLst/>
          </a:prstGeom>
        </p:spPr>
      </p:pic>
    </p:spTree>
    <p:extLst>
      <p:ext uri="{BB962C8B-B14F-4D97-AF65-F5344CB8AC3E}">
        <p14:creationId xmlns:p14="http://schemas.microsoft.com/office/powerpoint/2010/main" val="122462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662" y="0"/>
            <a:ext cx="11868338" cy="7050268"/>
          </a:xfrm>
          <a:prstGeom prst="rect">
            <a:avLst/>
          </a:prstGeom>
        </p:spPr>
      </p:pic>
    </p:spTree>
    <p:extLst>
      <p:ext uri="{BB962C8B-B14F-4D97-AF65-F5344CB8AC3E}">
        <p14:creationId xmlns:p14="http://schemas.microsoft.com/office/powerpoint/2010/main" val="110085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65" y="-761999"/>
            <a:ext cx="12749390" cy="7844028"/>
          </a:xfrm>
          <a:prstGeom prst="rect">
            <a:avLst/>
          </a:prstGeom>
        </p:spPr>
      </p:pic>
    </p:spTree>
    <p:extLst>
      <p:ext uri="{BB962C8B-B14F-4D97-AF65-F5344CB8AC3E}">
        <p14:creationId xmlns:p14="http://schemas.microsoft.com/office/powerpoint/2010/main" val="197816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5733" y="-1121097"/>
            <a:ext cx="13191065" cy="9194845"/>
          </a:xfrm>
          <a:prstGeom prst="rect">
            <a:avLst/>
          </a:prstGeom>
        </p:spPr>
      </p:pic>
    </p:spTree>
    <p:extLst>
      <p:ext uri="{BB962C8B-B14F-4D97-AF65-F5344CB8AC3E}">
        <p14:creationId xmlns:p14="http://schemas.microsoft.com/office/powerpoint/2010/main" val="1286315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4066" y="-915036"/>
            <a:ext cx="9721241" cy="8687436"/>
          </a:xfrm>
          <a:prstGeom prst="rect">
            <a:avLst/>
          </a:prstGeom>
        </p:spPr>
      </p:pic>
    </p:spTree>
    <p:extLst>
      <p:ext uri="{BB962C8B-B14F-4D97-AF65-F5344CB8AC3E}">
        <p14:creationId xmlns:p14="http://schemas.microsoft.com/office/powerpoint/2010/main" val="110320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7433"/>
            <a:ext cx="12042182" cy="8030631"/>
          </a:xfrm>
          <a:prstGeom prst="rect">
            <a:avLst/>
          </a:prstGeom>
        </p:spPr>
      </p:pic>
    </p:spTree>
    <p:extLst>
      <p:ext uri="{BB962C8B-B14F-4D97-AF65-F5344CB8AC3E}">
        <p14:creationId xmlns:p14="http://schemas.microsoft.com/office/powerpoint/2010/main" val="667572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414</Words>
  <Application>Microsoft Macintosh PowerPoint</Application>
  <PresentationFormat>Widescreen</PresentationFormat>
  <Paragraphs>26</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Krupp, Benjamin Paul</dc:creator>
  <cp:lastModifiedBy>Krupp, Benjamin Paul</cp:lastModifiedBy>
  <cp:revision>15</cp:revision>
  <dcterms:created xsi:type="dcterms:W3CDTF">2017-03-07T04:31:36Z</dcterms:created>
  <dcterms:modified xsi:type="dcterms:W3CDTF">2017-06-05T02:34:53Z</dcterms:modified>
</cp:coreProperties>
</file>