
<file path=[Content_Types].xml><?xml version="1.0" encoding="utf-8"?>
<Types xmlns="http://schemas.openxmlformats.org/package/2006/content-types">
  <Default Extension="gif" ContentType="image/gif"/>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5"/>
  </p:notesMasterIdLst>
  <p:sldIdLst>
    <p:sldId id="256" r:id="rId2"/>
    <p:sldId id="261" r:id="rId3"/>
    <p:sldId id="259" r:id="rId4"/>
    <p:sldId id="264" r:id="rId5"/>
    <p:sldId id="260" r:id="rId6"/>
    <p:sldId id="262" r:id="rId7"/>
    <p:sldId id="258" r:id="rId8"/>
    <p:sldId id="257" r:id="rId9"/>
    <p:sldId id="265" r:id="rId10"/>
    <p:sldId id="266" r:id="rId11"/>
    <p:sldId id="267" r:id="rId12"/>
    <p:sldId id="268" r:id="rId13"/>
    <p:sldId id="269"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668"/>
    <p:restoredTop sz="94586"/>
  </p:normalViewPr>
  <p:slideViewPr>
    <p:cSldViewPr snapToGrid="0" snapToObjects="1">
      <p:cViewPr varScale="1">
        <p:scale>
          <a:sx n="72" d="100"/>
          <a:sy n="72" d="100"/>
        </p:scale>
        <p:origin x="510" y="-33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38F1FB-A832-9046-B1D3-3B1E6E3CB8CF}" type="datetimeFigureOut">
              <a:rPr lang="en-US" smtClean="0"/>
              <a:t>7/24/2023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DCB2BB-02D8-7C4A-8F2E-ED5928752AED}" type="slidenum">
              <a:rPr lang="en-US" smtClean="0"/>
              <a:t>‹#›</a:t>
            </a:fld>
            <a:endParaRPr lang="en-US"/>
          </a:p>
        </p:txBody>
      </p:sp>
    </p:spTree>
    <p:extLst>
      <p:ext uri="{BB962C8B-B14F-4D97-AF65-F5344CB8AC3E}">
        <p14:creationId xmlns:p14="http://schemas.microsoft.com/office/powerpoint/2010/main" val="92647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DCB2BB-02D8-7C4A-8F2E-ED5928752AED}" type="slidenum">
              <a:rPr lang="en-US" smtClean="0"/>
              <a:t>1</a:t>
            </a:fld>
            <a:endParaRPr lang="en-US"/>
          </a:p>
        </p:txBody>
      </p:sp>
    </p:spTree>
    <p:extLst>
      <p:ext uri="{BB962C8B-B14F-4D97-AF65-F5344CB8AC3E}">
        <p14:creationId xmlns:p14="http://schemas.microsoft.com/office/powerpoint/2010/main" val="2680409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some Bosnian</a:t>
            </a:r>
            <a:r>
              <a:rPr lang="en-US" baseline="0" dirty="0"/>
              <a:t> carpenters making something. What do you guys see in this picture? </a:t>
            </a:r>
            <a:r>
              <a:rPr lang="en-US" baseline="0"/>
              <a:t>What do you think it is?</a:t>
            </a:r>
            <a:endParaRPr lang="en-US"/>
          </a:p>
        </p:txBody>
      </p:sp>
      <p:sp>
        <p:nvSpPr>
          <p:cNvPr id="4" name="Slide Number Placeholder 3"/>
          <p:cNvSpPr>
            <a:spLocks noGrp="1"/>
          </p:cNvSpPr>
          <p:nvPr>
            <p:ph type="sldNum" sz="quarter" idx="10"/>
          </p:nvPr>
        </p:nvSpPr>
        <p:spPr/>
        <p:txBody>
          <a:bodyPr/>
          <a:lstStyle/>
          <a:p>
            <a:fld id="{4FDCB2BB-02D8-7C4A-8F2E-ED5928752AED}" type="slidenum">
              <a:rPr lang="en-US" smtClean="0"/>
              <a:t>12</a:t>
            </a:fld>
            <a:endParaRPr lang="en-US"/>
          </a:p>
        </p:txBody>
      </p:sp>
    </p:spTree>
    <p:extLst>
      <p:ext uri="{BB962C8B-B14F-4D97-AF65-F5344CB8AC3E}">
        <p14:creationId xmlns:p14="http://schemas.microsoft.com/office/powerpoint/2010/main" val="624452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a:t>
            </a:r>
            <a:r>
              <a:rPr lang="en-US" baseline="0" dirty="0"/>
              <a:t> the small town of </a:t>
            </a:r>
            <a:r>
              <a:rPr lang="en-US" baseline="0" dirty="0" err="1"/>
              <a:t>Lukomir</a:t>
            </a:r>
            <a:r>
              <a:rPr lang="en-US" baseline="0" dirty="0"/>
              <a:t> in the mountains. Bosnia has mountains, rivers, forests and lakes. It is a beautiful country.</a:t>
            </a:r>
            <a:endParaRPr lang="en-US" dirty="0"/>
          </a:p>
        </p:txBody>
      </p:sp>
      <p:sp>
        <p:nvSpPr>
          <p:cNvPr id="4" name="Slide Number Placeholder 3"/>
          <p:cNvSpPr>
            <a:spLocks noGrp="1"/>
          </p:cNvSpPr>
          <p:nvPr>
            <p:ph type="sldNum" sz="quarter" idx="10"/>
          </p:nvPr>
        </p:nvSpPr>
        <p:spPr/>
        <p:txBody>
          <a:bodyPr/>
          <a:lstStyle/>
          <a:p>
            <a:fld id="{4FDCB2BB-02D8-7C4A-8F2E-ED5928752AED}" type="slidenum">
              <a:rPr lang="en-US" smtClean="0"/>
              <a:t>3</a:t>
            </a:fld>
            <a:endParaRPr lang="en-US"/>
          </a:p>
        </p:txBody>
      </p:sp>
    </p:spTree>
    <p:extLst>
      <p:ext uri="{BB962C8B-B14F-4D97-AF65-F5344CB8AC3E}">
        <p14:creationId xmlns:p14="http://schemas.microsoft.com/office/powerpoint/2010/main" val="17635651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t>
            </a:r>
            <a:r>
              <a:rPr lang="en-US" dirty="0" err="1"/>
              <a:t>Srebrenik</a:t>
            </a:r>
            <a:r>
              <a:rPr lang="en-US" baseline="0" dirty="0"/>
              <a:t> Castle, built in 1333, almost 700 years ago!</a:t>
            </a:r>
            <a:endParaRPr lang="en-US" dirty="0"/>
          </a:p>
        </p:txBody>
      </p:sp>
      <p:sp>
        <p:nvSpPr>
          <p:cNvPr id="4" name="Slide Number Placeholder 3"/>
          <p:cNvSpPr>
            <a:spLocks noGrp="1"/>
          </p:cNvSpPr>
          <p:nvPr>
            <p:ph type="sldNum" sz="quarter" idx="10"/>
          </p:nvPr>
        </p:nvSpPr>
        <p:spPr/>
        <p:txBody>
          <a:bodyPr/>
          <a:lstStyle/>
          <a:p>
            <a:fld id="{4FDCB2BB-02D8-7C4A-8F2E-ED5928752AED}" type="slidenum">
              <a:rPr lang="en-US" smtClean="0"/>
              <a:t>4</a:t>
            </a:fld>
            <a:endParaRPr lang="en-US"/>
          </a:p>
        </p:txBody>
      </p:sp>
    </p:spTree>
    <p:extLst>
      <p:ext uri="{BB962C8B-B14F-4D97-AF65-F5344CB8AC3E}">
        <p14:creationId xmlns:p14="http://schemas.microsoft.com/office/powerpoint/2010/main" val="4398425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t>
            </a:r>
            <a:r>
              <a:rPr lang="en-US" dirty="0" err="1"/>
              <a:t>Stari</a:t>
            </a:r>
            <a:r>
              <a:rPr lang="en-US" dirty="0"/>
              <a:t> Most, or</a:t>
            </a:r>
            <a:r>
              <a:rPr lang="en-US" baseline="0" dirty="0"/>
              <a:t> “old bridge” in Mostar, Bosnia. It was built more than 400 years ago by a king named </a:t>
            </a:r>
            <a:r>
              <a:rPr lang="en-US" baseline="0" dirty="0" err="1"/>
              <a:t>Suleimon</a:t>
            </a:r>
            <a:r>
              <a:rPr lang="en-US" baseline="0" dirty="0"/>
              <a:t> the Magnificent, and it connects the two parts of the town. Before this bridge, their used to be a bridge made out of wood. </a:t>
            </a:r>
            <a:endParaRPr lang="en-US" dirty="0"/>
          </a:p>
        </p:txBody>
      </p:sp>
      <p:sp>
        <p:nvSpPr>
          <p:cNvPr id="4" name="Slide Number Placeholder 3"/>
          <p:cNvSpPr>
            <a:spLocks noGrp="1"/>
          </p:cNvSpPr>
          <p:nvPr>
            <p:ph type="sldNum" sz="quarter" idx="10"/>
          </p:nvPr>
        </p:nvSpPr>
        <p:spPr/>
        <p:txBody>
          <a:bodyPr/>
          <a:lstStyle/>
          <a:p>
            <a:fld id="{4FDCB2BB-02D8-7C4A-8F2E-ED5928752AED}" type="slidenum">
              <a:rPr lang="en-US" smtClean="0"/>
              <a:t>5</a:t>
            </a:fld>
            <a:endParaRPr lang="en-US"/>
          </a:p>
        </p:txBody>
      </p:sp>
    </p:spTree>
    <p:extLst>
      <p:ext uri="{BB962C8B-B14F-4D97-AF65-F5344CB8AC3E}">
        <p14:creationId xmlns:p14="http://schemas.microsoft.com/office/powerpoint/2010/main" val="1683341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some traditional Bosnian dancers. I</a:t>
            </a:r>
            <a:r>
              <a:rPr lang="en-US" baseline="0" dirty="0"/>
              <a:t>n Bosnia, many people dress like us, but they used to dress like this. What kinds of clothes do you see them wearing? What colors are they wearing? Vests are very common, as are black and blue pants and white shirts. </a:t>
            </a:r>
            <a:endParaRPr lang="en-US" dirty="0"/>
          </a:p>
        </p:txBody>
      </p:sp>
      <p:sp>
        <p:nvSpPr>
          <p:cNvPr id="4" name="Slide Number Placeholder 3"/>
          <p:cNvSpPr>
            <a:spLocks noGrp="1"/>
          </p:cNvSpPr>
          <p:nvPr>
            <p:ph type="sldNum" sz="quarter" idx="10"/>
          </p:nvPr>
        </p:nvSpPr>
        <p:spPr/>
        <p:txBody>
          <a:bodyPr/>
          <a:lstStyle/>
          <a:p>
            <a:fld id="{4FDCB2BB-02D8-7C4A-8F2E-ED5928752AED}" type="slidenum">
              <a:rPr lang="en-US" smtClean="0"/>
              <a:t>7</a:t>
            </a:fld>
            <a:endParaRPr lang="en-US"/>
          </a:p>
        </p:txBody>
      </p:sp>
    </p:spTree>
    <p:extLst>
      <p:ext uri="{BB962C8B-B14F-4D97-AF65-F5344CB8AC3E}">
        <p14:creationId xmlns:p14="http://schemas.microsoft.com/office/powerpoint/2010/main" val="5022129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hear</a:t>
            </a:r>
            <a:r>
              <a:rPr lang="en-US" baseline="0" dirty="0"/>
              <a:t> is some Bosnian food! They eat Bosnian meet on a stick, which they call </a:t>
            </a:r>
            <a:r>
              <a:rPr lang="en-US" sz="1200" b="0" i="0" kern="1200" dirty="0" err="1">
                <a:solidFill>
                  <a:schemeClr val="tx1"/>
                </a:solidFill>
                <a:effectLst/>
                <a:latin typeface="+mn-lt"/>
                <a:ea typeface="+mn-ea"/>
                <a:cs typeface="+mn-cs"/>
              </a:rPr>
              <a:t>Ćevapi</a:t>
            </a:r>
            <a:r>
              <a:rPr lang="en-US" sz="1200" b="0" i="0" kern="1200" dirty="0">
                <a:solidFill>
                  <a:schemeClr val="tx1"/>
                </a:solidFill>
                <a:effectLst/>
                <a:latin typeface="+mn-lt"/>
                <a:ea typeface="+mn-ea"/>
                <a:cs typeface="+mn-cs"/>
              </a:rPr>
              <a:t> (pronounced</a:t>
            </a:r>
            <a:r>
              <a:rPr lang="en-US" sz="1200" b="0" i="0" kern="1200" baseline="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chevapi</a:t>
            </a:r>
            <a:r>
              <a:rPr lang="en-US" sz="1200" b="0" i="0" kern="1200" dirty="0">
                <a:solidFill>
                  <a:schemeClr val="tx1"/>
                </a:solidFill>
                <a:effectLst/>
                <a:latin typeface="+mn-lt"/>
                <a:ea typeface="+mn-ea"/>
                <a:cs typeface="+mn-cs"/>
              </a:rPr>
              <a:t>). Would you guys like to eat</a:t>
            </a:r>
            <a:r>
              <a:rPr lang="en-US" sz="1200" b="0" i="0" kern="1200" baseline="0" dirty="0">
                <a:solidFill>
                  <a:schemeClr val="tx1"/>
                </a:solidFill>
                <a:effectLst/>
                <a:latin typeface="+mn-lt"/>
                <a:ea typeface="+mn-ea"/>
                <a:cs typeface="+mn-cs"/>
              </a:rPr>
              <a:t> this?</a:t>
            </a:r>
            <a:endParaRPr lang="en-US" dirty="0"/>
          </a:p>
        </p:txBody>
      </p:sp>
      <p:sp>
        <p:nvSpPr>
          <p:cNvPr id="4" name="Slide Number Placeholder 3"/>
          <p:cNvSpPr>
            <a:spLocks noGrp="1"/>
          </p:cNvSpPr>
          <p:nvPr>
            <p:ph type="sldNum" sz="quarter" idx="10"/>
          </p:nvPr>
        </p:nvSpPr>
        <p:spPr/>
        <p:txBody>
          <a:bodyPr/>
          <a:lstStyle/>
          <a:p>
            <a:fld id="{4FDCB2BB-02D8-7C4A-8F2E-ED5928752AED}" type="slidenum">
              <a:rPr lang="en-US" smtClean="0"/>
              <a:t>8</a:t>
            </a:fld>
            <a:endParaRPr lang="en-US"/>
          </a:p>
        </p:txBody>
      </p:sp>
    </p:spTree>
    <p:extLst>
      <p:ext uri="{BB962C8B-B14F-4D97-AF65-F5344CB8AC3E}">
        <p14:creationId xmlns:p14="http://schemas.microsoft.com/office/powerpoint/2010/main" val="12252145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their</a:t>
            </a:r>
            <a:r>
              <a:rPr lang="en-US" baseline="0" dirty="0"/>
              <a:t> capital city, Sarajevo. </a:t>
            </a:r>
            <a:endParaRPr lang="en-US" dirty="0"/>
          </a:p>
        </p:txBody>
      </p:sp>
      <p:sp>
        <p:nvSpPr>
          <p:cNvPr id="4" name="Slide Number Placeholder 3"/>
          <p:cNvSpPr>
            <a:spLocks noGrp="1"/>
          </p:cNvSpPr>
          <p:nvPr>
            <p:ph type="sldNum" sz="quarter" idx="10"/>
          </p:nvPr>
        </p:nvSpPr>
        <p:spPr/>
        <p:txBody>
          <a:bodyPr/>
          <a:lstStyle/>
          <a:p>
            <a:fld id="{4FDCB2BB-02D8-7C4A-8F2E-ED5928752AED}" type="slidenum">
              <a:rPr lang="en-US" smtClean="0"/>
              <a:t>9</a:t>
            </a:fld>
            <a:endParaRPr lang="en-US"/>
          </a:p>
        </p:txBody>
      </p:sp>
    </p:spTree>
    <p:extLst>
      <p:ext uri="{BB962C8B-B14F-4D97-AF65-F5344CB8AC3E}">
        <p14:creationId xmlns:p14="http://schemas.microsoft.com/office/powerpoint/2010/main" val="7492588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Bosnia (look back at some</a:t>
            </a:r>
            <a:r>
              <a:rPr lang="en-US" baseline="0" dirty="0"/>
              <a:t> of the other images) they have lots of trees. Does anyone know what trees are made out of? In Bosnia, they have lots of trees and so they make lots of things out of wood. To make things out of wood is called carpentry. Here is a </a:t>
            </a:r>
            <a:r>
              <a:rPr lang="en-US" baseline="0" dirty="0" err="1"/>
              <a:t>bosnian</a:t>
            </a:r>
            <a:r>
              <a:rPr lang="en-US" baseline="0" dirty="0"/>
              <a:t> carpenter. What do you think he is making?</a:t>
            </a:r>
            <a:endParaRPr lang="en-US" dirty="0"/>
          </a:p>
        </p:txBody>
      </p:sp>
      <p:sp>
        <p:nvSpPr>
          <p:cNvPr id="4" name="Slide Number Placeholder 3"/>
          <p:cNvSpPr>
            <a:spLocks noGrp="1"/>
          </p:cNvSpPr>
          <p:nvPr>
            <p:ph type="sldNum" sz="quarter" idx="10"/>
          </p:nvPr>
        </p:nvSpPr>
        <p:spPr/>
        <p:txBody>
          <a:bodyPr/>
          <a:lstStyle/>
          <a:p>
            <a:fld id="{4FDCB2BB-02D8-7C4A-8F2E-ED5928752AED}" type="slidenum">
              <a:rPr lang="en-US" smtClean="0"/>
              <a:t>10</a:t>
            </a:fld>
            <a:endParaRPr lang="en-US"/>
          </a:p>
        </p:txBody>
      </p:sp>
    </p:spTree>
    <p:extLst>
      <p:ext uri="{BB962C8B-B14F-4D97-AF65-F5344CB8AC3E}">
        <p14:creationId xmlns:p14="http://schemas.microsoft.com/office/powerpoint/2010/main" val="4327984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a:t>
            </a:r>
            <a:r>
              <a:rPr lang="en-US" baseline="0" dirty="0"/>
              <a:t> is something another Bosnian carpenter made out of wood. What do you think goes inside?</a:t>
            </a:r>
            <a:endParaRPr lang="en-US" dirty="0"/>
          </a:p>
        </p:txBody>
      </p:sp>
      <p:sp>
        <p:nvSpPr>
          <p:cNvPr id="4" name="Slide Number Placeholder 3"/>
          <p:cNvSpPr>
            <a:spLocks noGrp="1"/>
          </p:cNvSpPr>
          <p:nvPr>
            <p:ph type="sldNum" sz="quarter" idx="10"/>
          </p:nvPr>
        </p:nvSpPr>
        <p:spPr/>
        <p:txBody>
          <a:bodyPr/>
          <a:lstStyle/>
          <a:p>
            <a:fld id="{4FDCB2BB-02D8-7C4A-8F2E-ED5928752AED}" type="slidenum">
              <a:rPr lang="en-US" smtClean="0"/>
              <a:t>11</a:t>
            </a:fld>
            <a:endParaRPr lang="en-US"/>
          </a:p>
        </p:txBody>
      </p:sp>
    </p:spTree>
    <p:extLst>
      <p:ext uri="{BB962C8B-B14F-4D97-AF65-F5344CB8AC3E}">
        <p14:creationId xmlns:p14="http://schemas.microsoft.com/office/powerpoint/2010/main" val="13537309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BD4B912-0D28-984D-B093-DCBD685CA914}" type="datetimeFigureOut">
              <a:rPr lang="en-US" smtClean="0"/>
              <a:t>7/24/2023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48AD0D-D6C2-4B4E-8E39-F9D2266E2CA8}" type="slidenum">
              <a:rPr lang="en-US" smtClean="0"/>
              <a:t>‹#›</a:t>
            </a:fld>
            <a:endParaRPr lang="en-US"/>
          </a:p>
        </p:txBody>
      </p:sp>
    </p:spTree>
    <p:extLst>
      <p:ext uri="{BB962C8B-B14F-4D97-AF65-F5344CB8AC3E}">
        <p14:creationId xmlns:p14="http://schemas.microsoft.com/office/powerpoint/2010/main" val="16981903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BD4B912-0D28-984D-B093-DCBD685CA914}" type="datetimeFigureOut">
              <a:rPr lang="en-US" smtClean="0"/>
              <a:t>7/24/2023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48AD0D-D6C2-4B4E-8E39-F9D2266E2CA8}" type="slidenum">
              <a:rPr lang="en-US" smtClean="0"/>
              <a:t>‹#›</a:t>
            </a:fld>
            <a:endParaRPr lang="en-US"/>
          </a:p>
        </p:txBody>
      </p:sp>
    </p:spTree>
    <p:extLst>
      <p:ext uri="{BB962C8B-B14F-4D97-AF65-F5344CB8AC3E}">
        <p14:creationId xmlns:p14="http://schemas.microsoft.com/office/powerpoint/2010/main" val="5901000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BD4B912-0D28-984D-B093-DCBD685CA914}" type="datetimeFigureOut">
              <a:rPr lang="en-US" smtClean="0"/>
              <a:t>7/24/2023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48AD0D-D6C2-4B4E-8E39-F9D2266E2CA8}" type="slidenum">
              <a:rPr lang="en-US" smtClean="0"/>
              <a:t>‹#›</a:t>
            </a:fld>
            <a:endParaRPr lang="en-US"/>
          </a:p>
        </p:txBody>
      </p:sp>
    </p:spTree>
    <p:extLst>
      <p:ext uri="{BB962C8B-B14F-4D97-AF65-F5344CB8AC3E}">
        <p14:creationId xmlns:p14="http://schemas.microsoft.com/office/powerpoint/2010/main" val="7325122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BD4B912-0D28-984D-B093-DCBD685CA914}" type="datetimeFigureOut">
              <a:rPr lang="en-US" smtClean="0"/>
              <a:t>7/24/2023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48AD0D-D6C2-4B4E-8E39-F9D2266E2CA8}" type="slidenum">
              <a:rPr lang="en-US" smtClean="0"/>
              <a:t>‹#›</a:t>
            </a:fld>
            <a:endParaRPr lang="en-US"/>
          </a:p>
        </p:txBody>
      </p:sp>
    </p:spTree>
    <p:extLst>
      <p:ext uri="{BB962C8B-B14F-4D97-AF65-F5344CB8AC3E}">
        <p14:creationId xmlns:p14="http://schemas.microsoft.com/office/powerpoint/2010/main" val="14272244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BD4B912-0D28-984D-B093-DCBD685CA914}" type="datetimeFigureOut">
              <a:rPr lang="en-US" smtClean="0"/>
              <a:t>7/24/2023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48AD0D-D6C2-4B4E-8E39-F9D2266E2CA8}" type="slidenum">
              <a:rPr lang="en-US" smtClean="0"/>
              <a:t>‹#›</a:t>
            </a:fld>
            <a:endParaRPr lang="en-US"/>
          </a:p>
        </p:txBody>
      </p:sp>
    </p:spTree>
    <p:extLst>
      <p:ext uri="{BB962C8B-B14F-4D97-AF65-F5344CB8AC3E}">
        <p14:creationId xmlns:p14="http://schemas.microsoft.com/office/powerpoint/2010/main" val="21170996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BD4B912-0D28-984D-B093-DCBD685CA914}" type="datetimeFigureOut">
              <a:rPr lang="en-US" smtClean="0"/>
              <a:t>7/24/2023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48AD0D-D6C2-4B4E-8E39-F9D2266E2CA8}" type="slidenum">
              <a:rPr lang="en-US" smtClean="0"/>
              <a:t>‹#›</a:t>
            </a:fld>
            <a:endParaRPr lang="en-US"/>
          </a:p>
        </p:txBody>
      </p:sp>
    </p:spTree>
    <p:extLst>
      <p:ext uri="{BB962C8B-B14F-4D97-AF65-F5344CB8AC3E}">
        <p14:creationId xmlns:p14="http://schemas.microsoft.com/office/powerpoint/2010/main" val="4375393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BD4B912-0D28-984D-B093-DCBD685CA914}" type="datetimeFigureOut">
              <a:rPr lang="en-US" smtClean="0"/>
              <a:t>7/24/2023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A48AD0D-D6C2-4B4E-8E39-F9D2266E2CA8}" type="slidenum">
              <a:rPr lang="en-US" smtClean="0"/>
              <a:t>‹#›</a:t>
            </a:fld>
            <a:endParaRPr lang="en-US"/>
          </a:p>
        </p:txBody>
      </p:sp>
    </p:spTree>
    <p:extLst>
      <p:ext uri="{BB962C8B-B14F-4D97-AF65-F5344CB8AC3E}">
        <p14:creationId xmlns:p14="http://schemas.microsoft.com/office/powerpoint/2010/main" val="7393271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BD4B912-0D28-984D-B093-DCBD685CA914}" type="datetimeFigureOut">
              <a:rPr lang="en-US" smtClean="0"/>
              <a:t>7/24/2023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A48AD0D-D6C2-4B4E-8E39-F9D2266E2CA8}" type="slidenum">
              <a:rPr lang="en-US" smtClean="0"/>
              <a:t>‹#›</a:t>
            </a:fld>
            <a:endParaRPr lang="en-US"/>
          </a:p>
        </p:txBody>
      </p:sp>
    </p:spTree>
    <p:extLst>
      <p:ext uri="{BB962C8B-B14F-4D97-AF65-F5344CB8AC3E}">
        <p14:creationId xmlns:p14="http://schemas.microsoft.com/office/powerpoint/2010/main" val="5302721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D4B912-0D28-984D-B093-DCBD685CA914}" type="datetimeFigureOut">
              <a:rPr lang="en-US" smtClean="0"/>
              <a:t>7/24/2023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A48AD0D-D6C2-4B4E-8E39-F9D2266E2CA8}" type="slidenum">
              <a:rPr lang="en-US" smtClean="0"/>
              <a:t>‹#›</a:t>
            </a:fld>
            <a:endParaRPr lang="en-US"/>
          </a:p>
        </p:txBody>
      </p:sp>
    </p:spTree>
    <p:extLst>
      <p:ext uri="{BB962C8B-B14F-4D97-AF65-F5344CB8AC3E}">
        <p14:creationId xmlns:p14="http://schemas.microsoft.com/office/powerpoint/2010/main" val="2276127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BD4B912-0D28-984D-B093-DCBD685CA914}" type="datetimeFigureOut">
              <a:rPr lang="en-US" smtClean="0"/>
              <a:t>7/24/2023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48AD0D-D6C2-4B4E-8E39-F9D2266E2CA8}" type="slidenum">
              <a:rPr lang="en-US" smtClean="0"/>
              <a:t>‹#›</a:t>
            </a:fld>
            <a:endParaRPr lang="en-US"/>
          </a:p>
        </p:txBody>
      </p:sp>
    </p:spTree>
    <p:extLst>
      <p:ext uri="{BB962C8B-B14F-4D97-AF65-F5344CB8AC3E}">
        <p14:creationId xmlns:p14="http://schemas.microsoft.com/office/powerpoint/2010/main" val="8182904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BD4B912-0D28-984D-B093-DCBD685CA914}" type="datetimeFigureOut">
              <a:rPr lang="en-US" smtClean="0"/>
              <a:t>7/24/2023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48AD0D-D6C2-4B4E-8E39-F9D2266E2CA8}" type="slidenum">
              <a:rPr lang="en-US" smtClean="0"/>
              <a:t>‹#›</a:t>
            </a:fld>
            <a:endParaRPr lang="en-US"/>
          </a:p>
        </p:txBody>
      </p:sp>
    </p:spTree>
    <p:extLst>
      <p:ext uri="{BB962C8B-B14F-4D97-AF65-F5344CB8AC3E}">
        <p14:creationId xmlns:p14="http://schemas.microsoft.com/office/powerpoint/2010/main" val="5214774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D4B912-0D28-984D-B093-DCBD685CA914}" type="datetimeFigureOut">
              <a:rPr lang="en-US" smtClean="0"/>
              <a:t>7/24/2023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48AD0D-D6C2-4B4E-8E39-F9D2266E2CA8}" type="slidenum">
              <a:rPr lang="en-US" smtClean="0"/>
              <a:t>‹#›</a:t>
            </a:fld>
            <a:endParaRPr lang="en-US"/>
          </a:p>
        </p:txBody>
      </p:sp>
    </p:spTree>
    <p:extLst>
      <p:ext uri="{BB962C8B-B14F-4D97-AF65-F5344CB8AC3E}">
        <p14:creationId xmlns:p14="http://schemas.microsoft.com/office/powerpoint/2010/main" val="20145728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7888942"/>
          </a:xfrm>
          <a:prstGeom prst="rect">
            <a:avLst/>
          </a:prstGeom>
        </p:spPr>
      </p:pic>
    </p:spTree>
    <p:extLst>
      <p:ext uri="{BB962C8B-B14F-4D97-AF65-F5344CB8AC3E}">
        <p14:creationId xmlns:p14="http://schemas.microsoft.com/office/powerpoint/2010/main" val="19578438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8400" y="0"/>
            <a:ext cx="4755895" cy="6858000"/>
          </a:xfrm>
          <a:prstGeom prst="rect">
            <a:avLst/>
          </a:prstGeom>
        </p:spPr>
      </p:pic>
    </p:spTree>
    <p:extLst>
      <p:ext uri="{BB962C8B-B14F-4D97-AF65-F5344CB8AC3E}">
        <p14:creationId xmlns:p14="http://schemas.microsoft.com/office/powerpoint/2010/main" val="13391910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7414591"/>
          </a:xfrm>
          <a:prstGeom prst="rect">
            <a:avLst/>
          </a:prstGeom>
        </p:spPr>
      </p:pic>
    </p:spTree>
    <p:extLst>
      <p:ext uri="{BB962C8B-B14F-4D97-AF65-F5344CB8AC3E}">
        <p14:creationId xmlns:p14="http://schemas.microsoft.com/office/powerpoint/2010/main" val="76042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8104332"/>
          </a:xfrm>
          <a:prstGeom prst="rect">
            <a:avLst/>
          </a:prstGeom>
        </p:spPr>
      </p:pic>
    </p:spTree>
    <p:extLst>
      <p:ext uri="{BB962C8B-B14F-4D97-AF65-F5344CB8AC3E}">
        <p14:creationId xmlns:p14="http://schemas.microsoft.com/office/powerpoint/2010/main" val="11027752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50848"/>
            <a:ext cx="12192000" cy="7875984"/>
          </a:xfrm>
          <a:prstGeom prst="rect">
            <a:avLst/>
          </a:prstGeom>
        </p:spPr>
      </p:pic>
    </p:spTree>
    <p:extLst>
      <p:ext uri="{BB962C8B-B14F-4D97-AF65-F5344CB8AC3E}">
        <p14:creationId xmlns:p14="http://schemas.microsoft.com/office/powerpoint/2010/main" val="15596522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911" y="284204"/>
            <a:ext cx="12726908" cy="5894173"/>
          </a:xfrm>
          <a:prstGeom prst="rect">
            <a:avLst/>
          </a:prstGeom>
        </p:spPr>
      </p:pic>
    </p:spTree>
    <p:extLst>
      <p:ext uri="{BB962C8B-B14F-4D97-AF65-F5344CB8AC3E}">
        <p14:creationId xmlns:p14="http://schemas.microsoft.com/office/powerpoint/2010/main" val="19491503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00" y="0"/>
            <a:ext cx="10287000" cy="6858000"/>
          </a:xfrm>
          <a:prstGeom prst="rect">
            <a:avLst/>
          </a:prstGeom>
        </p:spPr>
      </p:pic>
    </p:spTree>
    <p:extLst>
      <p:ext uri="{BB962C8B-B14F-4D97-AF65-F5344CB8AC3E}">
        <p14:creationId xmlns:p14="http://schemas.microsoft.com/office/powerpoint/2010/main" val="16609447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483548" cy="7486098"/>
          </a:xfrm>
          <a:prstGeom prst="rect">
            <a:avLst/>
          </a:prstGeom>
        </p:spPr>
      </p:pic>
    </p:spTree>
    <p:extLst>
      <p:ext uri="{BB962C8B-B14F-4D97-AF65-F5344CB8AC3E}">
        <p14:creationId xmlns:p14="http://schemas.microsoft.com/office/powerpoint/2010/main" val="16581268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0964"/>
            <a:ext cx="12192000" cy="8124825"/>
          </a:xfrm>
          <a:prstGeom prst="rect">
            <a:avLst/>
          </a:prstGeom>
        </p:spPr>
      </p:pic>
    </p:spTree>
    <p:extLst>
      <p:ext uri="{BB962C8B-B14F-4D97-AF65-F5344CB8AC3E}">
        <p14:creationId xmlns:p14="http://schemas.microsoft.com/office/powerpoint/2010/main" val="3578808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682330" cy="9511748"/>
          </a:xfrm>
          <a:prstGeom prst="rect">
            <a:avLst/>
          </a:prstGeom>
        </p:spPr>
      </p:pic>
    </p:spTree>
    <p:extLst>
      <p:ext uri="{BB962C8B-B14F-4D97-AF65-F5344CB8AC3E}">
        <p14:creationId xmlns:p14="http://schemas.microsoft.com/office/powerpoint/2010/main" val="16537928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00" y="0"/>
            <a:ext cx="10278777" cy="6858000"/>
          </a:xfrm>
          <a:prstGeom prst="rect">
            <a:avLst/>
          </a:prstGeom>
        </p:spPr>
      </p:pic>
    </p:spTree>
    <p:extLst>
      <p:ext uri="{BB962C8B-B14F-4D97-AF65-F5344CB8AC3E}">
        <p14:creationId xmlns:p14="http://schemas.microsoft.com/office/powerpoint/2010/main" val="10946037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0878191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49605"/>
            <a:ext cx="12192000" cy="8134350"/>
          </a:xfrm>
          <a:prstGeom prst="rect">
            <a:avLst/>
          </a:prstGeom>
        </p:spPr>
      </p:pic>
    </p:spTree>
    <p:extLst>
      <p:ext uri="{BB962C8B-B14F-4D97-AF65-F5344CB8AC3E}">
        <p14:creationId xmlns:p14="http://schemas.microsoft.com/office/powerpoint/2010/main" val="24348756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101</TotalTime>
  <Words>314</Words>
  <Application>Microsoft Office PowerPoint</Application>
  <PresentationFormat>Widescreen</PresentationFormat>
  <Paragraphs>19</Paragraphs>
  <Slides>13</Slides>
  <Notes>10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Krupp, Benjamin Paul</dc:creator>
  <cp:lastModifiedBy>Glaros, Dimitri</cp:lastModifiedBy>
  <cp:revision>5</cp:revision>
  <dcterms:created xsi:type="dcterms:W3CDTF">2017-03-07T01:55:11Z</dcterms:created>
  <dcterms:modified xsi:type="dcterms:W3CDTF">2023-07-24T17:43:29Z</dcterms:modified>
</cp:coreProperties>
</file>