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6" r:id="rId2"/>
    <p:sldId id="26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94660"/>
  </p:normalViewPr>
  <p:slideViewPr>
    <p:cSldViewPr snapToGrid="0">
      <p:cViewPr varScale="1">
        <p:scale>
          <a:sx n="72" d="100"/>
          <a:sy n="72" d="100"/>
        </p:scale>
        <p:origin x="9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3596B-C87B-424A-9718-909F9F68D536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824C1-AB74-4222-8BA1-433875FCC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4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i="1" dirty="0" err="1"/>
              <a:t>Qeleshe</a:t>
            </a:r>
            <a:r>
              <a:rPr lang="en-US" dirty="0"/>
              <a:t> caps made from? Wool from Albanian sheep!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50892-6625-4F31-A400-EE0839E589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07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you get to make your own Albanian sheep!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50892-6625-4F31-A400-EE0839E589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3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A222-8C4D-ED92-2C35-2315E4053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74AB3D-B77C-F937-E78E-D8FBFAA36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C1538-B1BF-DECF-A5C6-9AAFCD0F3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E84D-D5A2-4075-B3A2-16702EC78533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BEFC8-F51F-1660-328E-04761556E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5F7CE-5739-DA9E-E04B-843B00D70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E812-D497-4CCE-B4F2-7DD09C9F7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1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31296-1045-64FB-03F0-2A237E75B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989A1-6815-E2DC-7730-5B2D36A08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232B9-FE4B-7AD8-10DE-59A56620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E84D-D5A2-4075-B3A2-16702EC78533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C0A39-4AED-C912-85CF-69D658EAF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C7641-FE0A-D00D-FBF5-7EC527C89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E812-D497-4CCE-B4F2-7DD09C9F7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FAA4F4-B303-95A2-3F8B-156ACD733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03A3F7-0E9B-C7BA-6E1E-DDC8A6E9C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E19FC-5EE0-E03A-7765-663192384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E84D-D5A2-4075-B3A2-16702EC78533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9FA23-4218-910E-FCF5-49E195B3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70682-63FF-9FC1-945F-1F91735D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E812-D497-4CCE-B4F2-7DD09C9F7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3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DD176-0602-B613-C008-7C2B8DE17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C52E0-65F4-292D-2ABD-61125594F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D27F3-F3C6-5FA7-9852-C737A22B7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E84D-D5A2-4075-B3A2-16702EC78533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48822-6408-196E-977C-B8990359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73DD9-F77F-FB89-3753-6A556CC1C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E812-D497-4CCE-B4F2-7DD09C9F7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5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42068-A87D-4F91-D7FE-1A003109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8C08C-AB79-ADFE-3CDF-DF9BFA17B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5D3F5-5CB0-BC26-21CF-549B0B119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E84D-D5A2-4075-B3A2-16702EC78533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97B1F-3002-4591-C4B6-B3CAC13C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17BED-EB08-2284-DFDB-5C5EF7C4B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E812-D497-4CCE-B4F2-7DD09C9F7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A60E9-3F9D-27F2-7E3C-C4308D63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B33D1-544C-89F4-7C13-A46BAB5801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05F26-9355-7C76-0BD2-76F9EE26D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DFBE5-1516-9535-0976-F765ACD0F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E84D-D5A2-4075-B3A2-16702EC78533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5BECD-881A-F754-AB8D-985C017E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B71A4-670E-7C7C-1E9A-8088008E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E812-D497-4CCE-B4F2-7DD09C9F7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4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C943C-F190-8C28-07D2-4538DBF20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FB39A-F044-6CC4-C3A2-915C1333D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F81C4-B3F4-F221-3B77-9697D1959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02B6E7-E508-34D9-2A8E-DEB0F5873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2F289E-F4F9-99CA-579C-5861AC95C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ECE8D8-ADF0-0353-D914-F235E6202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E84D-D5A2-4075-B3A2-16702EC78533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DB8C70-A22D-B8F1-A368-234CFF6E7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39E976-C6A1-D92D-9963-335F95368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E812-D497-4CCE-B4F2-7DD09C9F7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35C1-BD0E-7AE7-CAB7-96A07F90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1FED2E-D6AE-2AC6-2A74-AB8DFEB0D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E84D-D5A2-4075-B3A2-16702EC78533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875CB1-6FAF-2F03-E34B-C8A92A9E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8B0ADE-CAED-6B36-24FD-3732DEF3A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E812-D497-4CCE-B4F2-7DD09C9F7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1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FD1901-AA9E-0F2F-6F63-E907910B7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E84D-D5A2-4075-B3A2-16702EC78533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72E1C3-903C-F395-54A6-C47325523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CB385-1707-703F-8E94-388D1ED3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E812-D497-4CCE-B4F2-7DD09C9F7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8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D653F-2928-813E-6302-2B55F58D1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47EA1-ABEF-D527-651B-9D92E5230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FD140-7CB5-8D0D-B19D-6238A7693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9D5DB-C9E9-8BFC-99F3-EC936F2A6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E84D-D5A2-4075-B3A2-16702EC78533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30EA8-1481-BFE0-DA80-BA025862D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167D-E3FF-1F79-A745-E8B6C0B6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E812-D497-4CCE-B4F2-7DD09C9F7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7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23DE5-12C0-0FE9-0A80-7505CB1A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277EFB-93EB-17C5-9F3B-3353962A9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C5444-AA91-B9AA-FDD5-1DEBF339B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3D8F1-5E3C-A1C2-4F9A-ACF57466C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E84D-D5A2-4075-B3A2-16702EC78533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3C48B-6596-EFBF-2559-6F869ABB5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A9967-63EA-8605-0B92-B6F8AF16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E812-D497-4CCE-B4F2-7DD09C9F7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3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BDBB38-8E67-8E00-7F17-DE43E2FDC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A107E-5800-28AD-B756-7EFAFB122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A95D0-BE03-559D-6BF4-944E01371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EE84D-D5A2-4075-B3A2-16702EC78533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B70A5-9289-BA0D-F0C2-6C0E9BEA3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EEA23-A1A7-BE89-4A4B-D05BCFC41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2E812-D497-4CCE-B4F2-7DD09C9F7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CB29C-C6CE-435F-8032-01497B007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5074024"/>
            <a:ext cx="10109199" cy="598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Bardoka- Albanian Sheep</a:t>
            </a:r>
          </a:p>
        </p:txBody>
      </p:sp>
      <p:pic>
        <p:nvPicPr>
          <p:cNvPr id="7" name="Content Placeholder 6" descr="A picture containing sheep, mountain, herd, outdoor&#10;&#10;Description automatically generated">
            <a:extLst>
              <a:ext uri="{FF2B5EF4-FFF2-40B4-BE49-F238E27FC236}">
                <a16:creationId xmlns:a16="http://schemas.microsoft.com/office/drawing/2014/main" id="{486D0F20-F7DC-4DED-B3B3-150302F83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" b="3"/>
          <a:stretch/>
        </p:blipFill>
        <p:spPr>
          <a:xfrm>
            <a:off x="20" y="-40"/>
            <a:ext cx="6095980" cy="4172827"/>
          </a:xfrm>
          <a:prstGeom prst="rect">
            <a:avLst/>
          </a:prstGeom>
        </p:spPr>
      </p:pic>
      <p:pic>
        <p:nvPicPr>
          <p:cNvPr id="11" name="Picture 10" descr="A picture containing sheep, grass, outdoor, sky&#10;&#10;Description automatically generated">
            <a:extLst>
              <a:ext uri="{FF2B5EF4-FFF2-40B4-BE49-F238E27FC236}">
                <a16:creationId xmlns:a16="http://schemas.microsoft.com/office/drawing/2014/main" id="{712D5772-3E12-4094-9C8E-7E8A823F16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" r="3" b="3"/>
          <a:stretch/>
        </p:blipFill>
        <p:spPr>
          <a:xfrm>
            <a:off x="6096000" y="-43"/>
            <a:ext cx="6096000" cy="417282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95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floor, indoor, close&#10;&#10;Description automatically generated">
            <a:extLst>
              <a:ext uri="{FF2B5EF4-FFF2-40B4-BE49-F238E27FC236}">
                <a16:creationId xmlns:a16="http://schemas.microsoft.com/office/drawing/2014/main" id="{E5A16F75-E8EC-4D52-9E15-8910E50BC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6901" y="982024"/>
            <a:ext cx="6072970" cy="4554726"/>
          </a:xfrm>
        </p:spPr>
      </p:pic>
    </p:spTree>
    <p:extLst>
      <p:ext uri="{BB962C8B-B14F-4D97-AF65-F5344CB8AC3E}">
        <p14:creationId xmlns:p14="http://schemas.microsoft.com/office/powerpoint/2010/main" val="25091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27</Words>
  <Application>Microsoft Office PowerPoint</Application>
  <PresentationFormat>Widescreen</PresentationFormat>
  <Paragraphs>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Bardoka- Albanian Sheep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Bardoka- Albanian Sheep</dc:title>
  <dc:creator>Glaros, Dimitri</dc:creator>
  <cp:lastModifiedBy>Glaros, Dimitri</cp:lastModifiedBy>
  <cp:revision>1</cp:revision>
  <dcterms:created xsi:type="dcterms:W3CDTF">2023-07-27T17:45:59Z</dcterms:created>
  <dcterms:modified xsi:type="dcterms:W3CDTF">2023-07-27T18:04:05Z</dcterms:modified>
</cp:coreProperties>
</file>