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515-AA6D-4C97-AFE1-BD5963AF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7ECA1-9D3E-4F40-8763-CB6FD25B2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8FAB-22E4-492B-A190-DDD8EA35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CAFED-9194-406C-9FDB-FBFA5B01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0493-578D-47DE-AF12-8C1431F2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4B5F-5A9D-4B61-BE9C-405FEE42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717F0-E3E8-4221-9905-AC123E1F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F765-0699-43DE-AAA4-6A7A1DAA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E214-1857-4630-A5DB-C1C8BB53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E0F8-5C50-4686-954A-83B3E98C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6197C-4C2D-4CFD-986F-E1C130816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E0FC8-8F91-4875-AB08-7FCEDBE87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2A1B-376A-4355-8F06-DBA567A8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631C-9708-44A9-90CB-2538747F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DBAA2-3857-43F8-ABEE-A9251739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5018-1FF3-43C1-8340-28D3591E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FCBE-D85E-486E-A6D6-CA99AD26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F50A-99E8-4A45-90B1-21533C60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464CD-24A3-42B7-A2F7-7FBD78ED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1AD0-7E4B-45AA-98D4-5E6CA8C8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F771-25D3-4967-898B-7E921BA6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19D7-8EF9-4203-B283-C39017E8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7074-0808-4E23-BE27-AAFEA9B9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D29E-5DF2-4C6D-9F14-EEC0193B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27E5-338B-42D3-84F2-0E74E678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5025-D01A-4001-9E3A-34B9AF54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38E0-233B-44FE-BA79-0F6A9C296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4A578-7BBC-4028-852A-92A8E7C73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66EED-3267-440E-A0B0-3B21EDBE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8A983-A43A-4869-A471-54157392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2444-DCB8-40B5-940F-9F42F0FD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828A-F826-4EDD-BDDF-DA30B7DB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3786-23E1-4F83-B391-F37A95B74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87394-7874-4BED-8608-66CC03813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3B09E-F2D3-49F2-89EB-B1C3E416F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D3FE6-9823-45D7-95BC-7C9B6AB9E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43661-0A96-4252-8A9B-B2A93CC4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305FB-CB5C-4CF5-AFCA-85654EE2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EBA0B-6668-4B7A-B425-6A14B2D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8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C4C0-3729-4129-BB37-561012E1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3E6EF-67F1-462C-9AE3-39FCEDD4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C61F9-56EE-4B86-8278-C90165E4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201B8-65D9-47B0-B4B0-9406D888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F4486-692F-43B5-9301-A575DA7A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E1CCA-EF1E-47A1-8BEE-CEDD7330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3C8C3-32DE-4B9B-841C-67901EFA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C4A5-A04B-40D2-A630-ACC7132A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C98E-75DC-4E86-B035-E918FC145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670DB-B5E9-4830-9509-02E321CC0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21D77-62EB-4634-A273-1EFF77A4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CED0F-6DF4-40B6-BEC6-E02F9151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B122-7FE9-4CFD-81D8-9C4CB5A4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5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3A2D-9C16-4ED0-8FB2-B248E7C0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EEC21-F3C6-437D-A120-72392E876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52334-B6E3-43FC-ABF3-49A79B513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0E93F-09C3-4A37-A01A-6367E359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A506D-D8F1-4EE9-AF30-F6C0E4A7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4678A-6E3A-4293-A060-D589C565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4759E-1580-45BB-82CA-1D8CA2D6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0FC27-C9D1-40A2-8D89-95E0403B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7B22-161A-4BF0-A71A-32B9ED630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7B06-BA26-448D-9C3D-597AFC5B3A1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A1F2B-C7C7-47EE-93AF-AF86B75D2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322B-A239-4B2C-8C0F-2E7AA656D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F91E-07D0-4CC4-98C0-3D322ADFC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AE482-85C2-498B-8C9B-FC124487DA6E}"/>
              </a:ext>
            </a:extLst>
          </p:cNvPr>
          <p:cNvSpPr txBox="1"/>
          <p:nvPr/>
        </p:nvSpPr>
        <p:spPr>
          <a:xfrm>
            <a:off x="5252091" y="3825866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Felt making dates to the 1300s in Albania! Today, there are still </a:t>
            </a: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people making shoes, hats, and other items from wool in the traditional practice.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A6164-7383-4A2A-B4A7-14FDE118C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4" r="17853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B3613-408C-44C6-B946-F9AA32E10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02" r="2" b="1532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F499982-3ED3-405B-8FC4-184F14F18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15" r="5215" b="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932FF-0772-4A01-AAD7-CAB815D8A102}"/>
              </a:ext>
            </a:extLst>
          </p:cNvPr>
          <p:cNvSpPr txBox="1"/>
          <p:nvPr/>
        </p:nvSpPr>
        <p:spPr>
          <a:xfrm>
            <a:off x="11787308" y="-991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A7D75-3A17-4034-B373-54B95A974E0F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4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qeleshe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a traditional Albanian cap made from felt. Today we will be making a </a:t>
            </a:r>
            <a:r>
              <a:rPr lang="en-US" sz="34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qeleshe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with a flat top!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7E177-D622-489E-B8D2-1135AE81C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52" b="1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BE017-6146-4E69-BD0F-1AD400FC9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27" r="2" b="1712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A2D48D-5928-43F2-9A60-7ED8FA3F5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39" r="2" b="7928"/>
          <a:stretch/>
        </p:blipFill>
        <p:spPr>
          <a:xfrm>
            <a:off x="317635" y="3613513"/>
            <a:ext cx="4160452" cy="2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ALBANIA</dc:title>
  <dc:creator>Danielle Sekel</dc:creator>
  <cp:lastModifiedBy>Glaros, Dimitri</cp:lastModifiedBy>
  <cp:revision>3</cp:revision>
  <dcterms:created xsi:type="dcterms:W3CDTF">2020-07-03T17:02:56Z</dcterms:created>
  <dcterms:modified xsi:type="dcterms:W3CDTF">2023-07-27T17:52:07Z</dcterms:modified>
</cp:coreProperties>
</file>