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5"/>
  </p:notesMasterIdLst>
  <p:sldIdLst>
    <p:sldId id="256" r:id="rId2"/>
    <p:sldId id="257" r:id="rId3"/>
    <p:sldId id="258" r:id="rId4"/>
    <p:sldId id="259" r:id="rId5"/>
    <p:sldId id="263" r:id="rId6"/>
    <p:sldId id="260" r:id="rId7"/>
    <p:sldId id="261" r:id="rId8"/>
    <p:sldId id="262" r:id="rId9"/>
    <p:sldId id="264" r:id="rId10"/>
    <p:sldId id="270" r:id="rId11"/>
    <p:sldId id="269" r:id="rId12"/>
    <p:sldId id="265" r:id="rId13"/>
    <p:sldId id="268" r:id="rId1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011" autoAdjust="0"/>
    <p:restoredTop sz="94660"/>
  </p:normalViewPr>
  <p:slideViewPr>
    <p:cSldViewPr snapToGrid="0">
      <p:cViewPr varScale="1">
        <p:scale>
          <a:sx n="72" d="100"/>
          <a:sy n="72" d="100"/>
        </p:scale>
        <p:origin x="846" y="6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8DC167F-BF2C-4063-B7BA-BA4A25F7A7D5}" type="doc">
      <dgm:prSet loTypeId="urn:microsoft.com/office/officeart/2008/layout/LinedList" loCatId="list" qsTypeId="urn:microsoft.com/office/officeart/2005/8/quickstyle/simple1" qsCatId="simple" csTypeId="urn:microsoft.com/office/officeart/2005/8/colors/accent1_2" csCatId="accent1" phldr="1"/>
      <dgm:spPr/>
      <dgm:t>
        <a:bodyPr/>
        <a:lstStyle/>
        <a:p>
          <a:endParaRPr lang="en-US"/>
        </a:p>
      </dgm:t>
    </dgm:pt>
    <dgm:pt modelId="{F7A3DF32-260A-455C-860C-D30A3EE99F0C}">
      <dgm:prSet/>
      <dgm:spPr/>
      <dgm:t>
        <a:bodyPr/>
        <a:lstStyle/>
        <a:p>
          <a:r>
            <a:rPr lang="en-US" dirty="0"/>
            <a:t>Hello…</a:t>
          </a:r>
          <a:r>
            <a:rPr lang="en-US" dirty="0" err="1"/>
            <a:t>Përshëndetje</a:t>
          </a:r>
          <a:endParaRPr lang="en-US" dirty="0"/>
        </a:p>
      </dgm:t>
    </dgm:pt>
    <dgm:pt modelId="{16B03F63-EA5D-4B2D-A1D5-92656D25A6F4}" type="parTrans" cxnId="{FA85A2FB-4E3A-4E3E-B0B0-1D18DF22204A}">
      <dgm:prSet/>
      <dgm:spPr/>
      <dgm:t>
        <a:bodyPr/>
        <a:lstStyle/>
        <a:p>
          <a:endParaRPr lang="en-US"/>
        </a:p>
      </dgm:t>
    </dgm:pt>
    <dgm:pt modelId="{8FF3EF3E-727E-48B1-BB03-EB48F8942D88}" type="sibTrans" cxnId="{FA85A2FB-4E3A-4E3E-B0B0-1D18DF22204A}">
      <dgm:prSet/>
      <dgm:spPr/>
      <dgm:t>
        <a:bodyPr/>
        <a:lstStyle/>
        <a:p>
          <a:endParaRPr lang="en-US"/>
        </a:p>
      </dgm:t>
    </dgm:pt>
    <dgm:pt modelId="{AFE4F595-07B4-4CFC-8133-04CA552C2FC5}">
      <dgm:prSet/>
      <dgm:spPr/>
      <dgm:t>
        <a:bodyPr/>
        <a:lstStyle/>
        <a:p>
          <a:r>
            <a:rPr lang="en-US"/>
            <a:t>Goodbye…</a:t>
          </a:r>
          <a:endParaRPr lang="en-US" dirty="0"/>
        </a:p>
      </dgm:t>
    </dgm:pt>
    <dgm:pt modelId="{B6A44C50-92F2-472D-BF24-66655F6D1F38}" type="parTrans" cxnId="{10A54D34-96CA-421F-B7A7-7F86B73E5E7C}">
      <dgm:prSet/>
      <dgm:spPr/>
      <dgm:t>
        <a:bodyPr/>
        <a:lstStyle/>
        <a:p>
          <a:endParaRPr lang="en-US"/>
        </a:p>
      </dgm:t>
    </dgm:pt>
    <dgm:pt modelId="{FCFDD869-604D-45CF-A37A-977397243333}" type="sibTrans" cxnId="{10A54D34-96CA-421F-B7A7-7F86B73E5E7C}">
      <dgm:prSet/>
      <dgm:spPr/>
      <dgm:t>
        <a:bodyPr/>
        <a:lstStyle/>
        <a:p>
          <a:endParaRPr lang="en-US"/>
        </a:p>
      </dgm:t>
    </dgm:pt>
    <dgm:pt modelId="{599D1F15-7E1E-4019-A6EF-F808712E29C6}">
      <dgm:prSet/>
      <dgm:spPr/>
      <dgm:t>
        <a:bodyPr/>
        <a:lstStyle/>
        <a:p>
          <a:r>
            <a:rPr lang="en-US"/>
            <a:t>My name is…Unë quhem</a:t>
          </a:r>
        </a:p>
      </dgm:t>
    </dgm:pt>
    <dgm:pt modelId="{C6C7C43D-E9FE-40E0-8F87-754F637F35DC}" type="parTrans" cxnId="{47067E65-C6CD-4AFE-B5A0-9A9770CB0A76}">
      <dgm:prSet/>
      <dgm:spPr/>
      <dgm:t>
        <a:bodyPr/>
        <a:lstStyle/>
        <a:p>
          <a:endParaRPr lang="en-US"/>
        </a:p>
      </dgm:t>
    </dgm:pt>
    <dgm:pt modelId="{8C09A282-2620-42C6-B548-A5B648AE209D}" type="sibTrans" cxnId="{47067E65-C6CD-4AFE-B5A0-9A9770CB0A76}">
      <dgm:prSet/>
      <dgm:spPr/>
      <dgm:t>
        <a:bodyPr/>
        <a:lstStyle/>
        <a:p>
          <a:endParaRPr lang="en-US"/>
        </a:p>
      </dgm:t>
    </dgm:pt>
    <dgm:pt modelId="{C94A642E-FD31-4F64-983B-DD799FBDE1F2}" type="pres">
      <dgm:prSet presAssocID="{98DC167F-BF2C-4063-B7BA-BA4A25F7A7D5}" presName="vert0" presStyleCnt="0">
        <dgm:presLayoutVars>
          <dgm:dir/>
          <dgm:animOne val="branch"/>
          <dgm:animLvl val="lvl"/>
        </dgm:presLayoutVars>
      </dgm:prSet>
      <dgm:spPr/>
    </dgm:pt>
    <dgm:pt modelId="{A447DA91-9142-47AF-BE92-11E2AAEC98C0}" type="pres">
      <dgm:prSet presAssocID="{F7A3DF32-260A-455C-860C-D30A3EE99F0C}" presName="thickLine" presStyleLbl="alignNode1" presStyleIdx="0" presStyleCnt="3"/>
      <dgm:spPr/>
    </dgm:pt>
    <dgm:pt modelId="{760968AF-8381-4DE2-8896-3658B7F096C7}" type="pres">
      <dgm:prSet presAssocID="{F7A3DF32-260A-455C-860C-D30A3EE99F0C}" presName="horz1" presStyleCnt="0"/>
      <dgm:spPr/>
    </dgm:pt>
    <dgm:pt modelId="{3A0E3BC6-D814-43A5-A381-9F3EF835FDCE}" type="pres">
      <dgm:prSet presAssocID="{F7A3DF32-260A-455C-860C-D30A3EE99F0C}" presName="tx1" presStyleLbl="revTx" presStyleIdx="0" presStyleCnt="3"/>
      <dgm:spPr/>
    </dgm:pt>
    <dgm:pt modelId="{F59EDEA9-8BFE-4A63-91AD-AE305D9EB4F8}" type="pres">
      <dgm:prSet presAssocID="{F7A3DF32-260A-455C-860C-D30A3EE99F0C}" presName="vert1" presStyleCnt="0"/>
      <dgm:spPr/>
    </dgm:pt>
    <dgm:pt modelId="{D2A1122F-8AD0-4905-AB9B-AEC99F06D35F}" type="pres">
      <dgm:prSet presAssocID="{AFE4F595-07B4-4CFC-8133-04CA552C2FC5}" presName="thickLine" presStyleLbl="alignNode1" presStyleIdx="1" presStyleCnt="3"/>
      <dgm:spPr/>
    </dgm:pt>
    <dgm:pt modelId="{D556E508-E642-4FB3-BDC6-B3E5662FCBE3}" type="pres">
      <dgm:prSet presAssocID="{AFE4F595-07B4-4CFC-8133-04CA552C2FC5}" presName="horz1" presStyleCnt="0"/>
      <dgm:spPr/>
    </dgm:pt>
    <dgm:pt modelId="{F4B59E8D-F126-4E62-907A-CE6EA3FC7DBC}" type="pres">
      <dgm:prSet presAssocID="{AFE4F595-07B4-4CFC-8133-04CA552C2FC5}" presName="tx1" presStyleLbl="revTx" presStyleIdx="1" presStyleCnt="3"/>
      <dgm:spPr/>
    </dgm:pt>
    <dgm:pt modelId="{EE624010-FC99-4E24-875C-FE32A3EB4B48}" type="pres">
      <dgm:prSet presAssocID="{AFE4F595-07B4-4CFC-8133-04CA552C2FC5}" presName="vert1" presStyleCnt="0"/>
      <dgm:spPr/>
    </dgm:pt>
    <dgm:pt modelId="{145CA6FD-AB87-486F-AC9C-EEEE642A2FDF}" type="pres">
      <dgm:prSet presAssocID="{599D1F15-7E1E-4019-A6EF-F808712E29C6}" presName="thickLine" presStyleLbl="alignNode1" presStyleIdx="2" presStyleCnt="3"/>
      <dgm:spPr/>
    </dgm:pt>
    <dgm:pt modelId="{F1C124C6-CA05-48A3-AED1-D7945598E502}" type="pres">
      <dgm:prSet presAssocID="{599D1F15-7E1E-4019-A6EF-F808712E29C6}" presName="horz1" presStyleCnt="0"/>
      <dgm:spPr/>
    </dgm:pt>
    <dgm:pt modelId="{69931059-5C6D-486B-943D-D2778DE24F99}" type="pres">
      <dgm:prSet presAssocID="{599D1F15-7E1E-4019-A6EF-F808712E29C6}" presName="tx1" presStyleLbl="revTx" presStyleIdx="2" presStyleCnt="3"/>
      <dgm:spPr/>
    </dgm:pt>
    <dgm:pt modelId="{FB0D687B-0B4D-4453-9E80-0B474B58D910}" type="pres">
      <dgm:prSet presAssocID="{599D1F15-7E1E-4019-A6EF-F808712E29C6}" presName="vert1" presStyleCnt="0"/>
      <dgm:spPr/>
    </dgm:pt>
  </dgm:ptLst>
  <dgm:cxnLst>
    <dgm:cxn modelId="{10A54D34-96CA-421F-B7A7-7F86B73E5E7C}" srcId="{98DC167F-BF2C-4063-B7BA-BA4A25F7A7D5}" destId="{AFE4F595-07B4-4CFC-8133-04CA552C2FC5}" srcOrd="1" destOrd="0" parTransId="{B6A44C50-92F2-472D-BF24-66655F6D1F38}" sibTransId="{FCFDD869-604D-45CF-A37A-977397243333}"/>
    <dgm:cxn modelId="{47067E65-C6CD-4AFE-B5A0-9A9770CB0A76}" srcId="{98DC167F-BF2C-4063-B7BA-BA4A25F7A7D5}" destId="{599D1F15-7E1E-4019-A6EF-F808712E29C6}" srcOrd="2" destOrd="0" parTransId="{C6C7C43D-E9FE-40E0-8F87-754F637F35DC}" sibTransId="{8C09A282-2620-42C6-B548-A5B648AE209D}"/>
    <dgm:cxn modelId="{6F736F49-9E73-4F7C-8E0B-2D7701C400FB}" type="presOf" srcId="{98DC167F-BF2C-4063-B7BA-BA4A25F7A7D5}" destId="{C94A642E-FD31-4F64-983B-DD799FBDE1F2}" srcOrd="0" destOrd="0" presId="urn:microsoft.com/office/officeart/2008/layout/LinedList"/>
    <dgm:cxn modelId="{15B1804B-A275-4A11-925A-1112EF276342}" type="presOf" srcId="{599D1F15-7E1E-4019-A6EF-F808712E29C6}" destId="{69931059-5C6D-486B-943D-D2778DE24F99}" srcOrd="0" destOrd="0" presId="urn:microsoft.com/office/officeart/2008/layout/LinedList"/>
    <dgm:cxn modelId="{F1B5F6B8-B5A0-4626-B3BF-3E62C72B8D0F}" type="presOf" srcId="{AFE4F595-07B4-4CFC-8133-04CA552C2FC5}" destId="{F4B59E8D-F126-4E62-907A-CE6EA3FC7DBC}" srcOrd="0" destOrd="0" presId="urn:microsoft.com/office/officeart/2008/layout/LinedList"/>
    <dgm:cxn modelId="{172830D7-1E7E-4E28-89A6-78B7DBA5A801}" type="presOf" srcId="{F7A3DF32-260A-455C-860C-D30A3EE99F0C}" destId="{3A0E3BC6-D814-43A5-A381-9F3EF835FDCE}" srcOrd="0" destOrd="0" presId="urn:microsoft.com/office/officeart/2008/layout/LinedList"/>
    <dgm:cxn modelId="{FA85A2FB-4E3A-4E3E-B0B0-1D18DF22204A}" srcId="{98DC167F-BF2C-4063-B7BA-BA4A25F7A7D5}" destId="{F7A3DF32-260A-455C-860C-D30A3EE99F0C}" srcOrd="0" destOrd="0" parTransId="{16B03F63-EA5D-4B2D-A1D5-92656D25A6F4}" sibTransId="{8FF3EF3E-727E-48B1-BB03-EB48F8942D88}"/>
    <dgm:cxn modelId="{B1581219-30D3-49AB-977E-F789CB43D8C7}" type="presParOf" srcId="{C94A642E-FD31-4F64-983B-DD799FBDE1F2}" destId="{A447DA91-9142-47AF-BE92-11E2AAEC98C0}" srcOrd="0" destOrd="0" presId="urn:microsoft.com/office/officeart/2008/layout/LinedList"/>
    <dgm:cxn modelId="{99B0126C-65B9-492C-A6B3-6ABDB24D75FC}" type="presParOf" srcId="{C94A642E-FD31-4F64-983B-DD799FBDE1F2}" destId="{760968AF-8381-4DE2-8896-3658B7F096C7}" srcOrd="1" destOrd="0" presId="urn:microsoft.com/office/officeart/2008/layout/LinedList"/>
    <dgm:cxn modelId="{FBF7816E-FD17-49F5-A923-E222F138E5FC}" type="presParOf" srcId="{760968AF-8381-4DE2-8896-3658B7F096C7}" destId="{3A0E3BC6-D814-43A5-A381-9F3EF835FDCE}" srcOrd="0" destOrd="0" presId="urn:microsoft.com/office/officeart/2008/layout/LinedList"/>
    <dgm:cxn modelId="{00EF6DCC-1335-426E-A4E9-AC1F4B3EC431}" type="presParOf" srcId="{760968AF-8381-4DE2-8896-3658B7F096C7}" destId="{F59EDEA9-8BFE-4A63-91AD-AE305D9EB4F8}" srcOrd="1" destOrd="0" presId="urn:microsoft.com/office/officeart/2008/layout/LinedList"/>
    <dgm:cxn modelId="{F403B559-7EB8-40C0-8F6B-19B449075791}" type="presParOf" srcId="{C94A642E-FD31-4F64-983B-DD799FBDE1F2}" destId="{D2A1122F-8AD0-4905-AB9B-AEC99F06D35F}" srcOrd="2" destOrd="0" presId="urn:microsoft.com/office/officeart/2008/layout/LinedList"/>
    <dgm:cxn modelId="{4FEF189C-C1CA-4880-B52C-AF78E97BC690}" type="presParOf" srcId="{C94A642E-FD31-4F64-983B-DD799FBDE1F2}" destId="{D556E508-E642-4FB3-BDC6-B3E5662FCBE3}" srcOrd="3" destOrd="0" presId="urn:microsoft.com/office/officeart/2008/layout/LinedList"/>
    <dgm:cxn modelId="{82690B04-B4EA-4B2D-ACCF-E4C037D4C374}" type="presParOf" srcId="{D556E508-E642-4FB3-BDC6-B3E5662FCBE3}" destId="{F4B59E8D-F126-4E62-907A-CE6EA3FC7DBC}" srcOrd="0" destOrd="0" presId="urn:microsoft.com/office/officeart/2008/layout/LinedList"/>
    <dgm:cxn modelId="{CF0F9A3E-FC78-4546-AAAD-FD4053ECD3F4}" type="presParOf" srcId="{D556E508-E642-4FB3-BDC6-B3E5662FCBE3}" destId="{EE624010-FC99-4E24-875C-FE32A3EB4B48}" srcOrd="1" destOrd="0" presId="urn:microsoft.com/office/officeart/2008/layout/LinedList"/>
    <dgm:cxn modelId="{4F2AC692-9C48-4D6C-8EAA-25E2B41A8329}" type="presParOf" srcId="{C94A642E-FD31-4F64-983B-DD799FBDE1F2}" destId="{145CA6FD-AB87-486F-AC9C-EEEE642A2FDF}" srcOrd="4" destOrd="0" presId="urn:microsoft.com/office/officeart/2008/layout/LinedList"/>
    <dgm:cxn modelId="{6DFB9C21-D5FA-4E0B-8E0E-5CBB0CD0CE48}" type="presParOf" srcId="{C94A642E-FD31-4F64-983B-DD799FBDE1F2}" destId="{F1C124C6-CA05-48A3-AED1-D7945598E502}" srcOrd="5" destOrd="0" presId="urn:microsoft.com/office/officeart/2008/layout/LinedList"/>
    <dgm:cxn modelId="{26003AAC-AC23-4466-8157-F407CBC030F4}" type="presParOf" srcId="{F1C124C6-CA05-48A3-AED1-D7945598E502}" destId="{69931059-5C6D-486B-943D-D2778DE24F99}" srcOrd="0" destOrd="0" presId="urn:microsoft.com/office/officeart/2008/layout/LinedList"/>
    <dgm:cxn modelId="{9839BF78-10C0-4311-8BB0-DE231AEF88DA}" type="presParOf" srcId="{F1C124C6-CA05-48A3-AED1-D7945598E502}" destId="{FB0D687B-0B4D-4453-9E80-0B474B58D910}"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447DA91-9142-47AF-BE92-11E2AAEC98C0}">
      <dsp:nvSpPr>
        <dsp:cNvPr id="0" name=""/>
        <dsp:cNvSpPr/>
      </dsp:nvSpPr>
      <dsp:spPr>
        <a:xfrm>
          <a:off x="0" y="2124"/>
          <a:ext cx="10515600"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3A0E3BC6-D814-43A5-A381-9F3EF835FDCE}">
      <dsp:nvSpPr>
        <dsp:cNvPr id="0" name=""/>
        <dsp:cNvSpPr/>
      </dsp:nvSpPr>
      <dsp:spPr>
        <a:xfrm>
          <a:off x="0" y="2124"/>
          <a:ext cx="10515600" cy="144902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47650" tIns="247650" rIns="247650" bIns="247650" numCol="1" spcCol="1270" anchor="t" anchorCtr="0">
          <a:noAutofit/>
        </a:bodyPr>
        <a:lstStyle/>
        <a:p>
          <a:pPr marL="0" lvl="0" indent="0" algn="l" defTabSz="2889250">
            <a:lnSpc>
              <a:spcPct val="90000"/>
            </a:lnSpc>
            <a:spcBef>
              <a:spcPct val="0"/>
            </a:spcBef>
            <a:spcAft>
              <a:spcPct val="35000"/>
            </a:spcAft>
            <a:buNone/>
          </a:pPr>
          <a:r>
            <a:rPr lang="en-US" sz="6500" kern="1200" dirty="0"/>
            <a:t>Hello…</a:t>
          </a:r>
          <a:r>
            <a:rPr lang="en-US" sz="6500" kern="1200" dirty="0" err="1"/>
            <a:t>Përshëndetje</a:t>
          </a:r>
          <a:endParaRPr lang="en-US" sz="6500" kern="1200" dirty="0"/>
        </a:p>
      </dsp:txBody>
      <dsp:txXfrm>
        <a:off x="0" y="2124"/>
        <a:ext cx="10515600" cy="1449029"/>
      </dsp:txXfrm>
    </dsp:sp>
    <dsp:sp modelId="{D2A1122F-8AD0-4905-AB9B-AEC99F06D35F}">
      <dsp:nvSpPr>
        <dsp:cNvPr id="0" name=""/>
        <dsp:cNvSpPr/>
      </dsp:nvSpPr>
      <dsp:spPr>
        <a:xfrm>
          <a:off x="0" y="1451154"/>
          <a:ext cx="10515600"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F4B59E8D-F126-4E62-907A-CE6EA3FC7DBC}">
      <dsp:nvSpPr>
        <dsp:cNvPr id="0" name=""/>
        <dsp:cNvSpPr/>
      </dsp:nvSpPr>
      <dsp:spPr>
        <a:xfrm>
          <a:off x="0" y="1451154"/>
          <a:ext cx="10515600" cy="144902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47650" tIns="247650" rIns="247650" bIns="247650" numCol="1" spcCol="1270" anchor="t" anchorCtr="0">
          <a:noAutofit/>
        </a:bodyPr>
        <a:lstStyle/>
        <a:p>
          <a:pPr marL="0" lvl="0" indent="0" algn="l" defTabSz="2889250">
            <a:lnSpc>
              <a:spcPct val="90000"/>
            </a:lnSpc>
            <a:spcBef>
              <a:spcPct val="0"/>
            </a:spcBef>
            <a:spcAft>
              <a:spcPct val="35000"/>
            </a:spcAft>
            <a:buNone/>
          </a:pPr>
          <a:r>
            <a:rPr lang="en-US" sz="6500" kern="1200"/>
            <a:t>Goodbye…</a:t>
          </a:r>
          <a:endParaRPr lang="en-US" sz="6500" kern="1200" dirty="0"/>
        </a:p>
      </dsp:txBody>
      <dsp:txXfrm>
        <a:off x="0" y="1451154"/>
        <a:ext cx="10515600" cy="1449029"/>
      </dsp:txXfrm>
    </dsp:sp>
    <dsp:sp modelId="{145CA6FD-AB87-486F-AC9C-EEEE642A2FDF}">
      <dsp:nvSpPr>
        <dsp:cNvPr id="0" name=""/>
        <dsp:cNvSpPr/>
      </dsp:nvSpPr>
      <dsp:spPr>
        <a:xfrm>
          <a:off x="0" y="2900183"/>
          <a:ext cx="10515600"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9931059-5C6D-486B-943D-D2778DE24F99}">
      <dsp:nvSpPr>
        <dsp:cNvPr id="0" name=""/>
        <dsp:cNvSpPr/>
      </dsp:nvSpPr>
      <dsp:spPr>
        <a:xfrm>
          <a:off x="0" y="2900183"/>
          <a:ext cx="10515600" cy="144902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47650" tIns="247650" rIns="247650" bIns="247650" numCol="1" spcCol="1270" anchor="t" anchorCtr="0">
          <a:noAutofit/>
        </a:bodyPr>
        <a:lstStyle/>
        <a:p>
          <a:pPr marL="0" lvl="0" indent="0" algn="l" defTabSz="2889250">
            <a:lnSpc>
              <a:spcPct val="90000"/>
            </a:lnSpc>
            <a:spcBef>
              <a:spcPct val="0"/>
            </a:spcBef>
            <a:spcAft>
              <a:spcPct val="35000"/>
            </a:spcAft>
            <a:buNone/>
          </a:pPr>
          <a:r>
            <a:rPr lang="en-US" sz="6500" kern="1200"/>
            <a:t>My name is…Unë quhem</a:t>
          </a:r>
        </a:p>
      </dsp:txBody>
      <dsp:txXfrm>
        <a:off x="0" y="2900183"/>
        <a:ext cx="10515600" cy="1449029"/>
      </dsp:txXfrm>
    </dsp:sp>
  </dsp:spTree>
</dsp:drawing>
</file>

<file path=ppt/diagrams/layout1.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562FCAD-A67C-48BA-A72A-ADF86E997E74}" type="datetimeFigureOut">
              <a:rPr lang="en-US" smtClean="0"/>
              <a:t>7/27/2023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6250892-6625-4F31-A400-EE0839E58941}" type="slidenum">
              <a:rPr lang="en-US" smtClean="0"/>
              <a:t>‹#›</a:t>
            </a:fld>
            <a:endParaRPr lang="en-US"/>
          </a:p>
        </p:txBody>
      </p:sp>
    </p:spTree>
    <p:extLst>
      <p:ext uri="{BB962C8B-B14F-4D97-AF65-F5344CB8AC3E}">
        <p14:creationId xmlns:p14="http://schemas.microsoft.com/office/powerpoint/2010/main" val="343023143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Albania is located in south eastern Europe on the Adriatic Sea. </a:t>
            </a:r>
          </a:p>
        </p:txBody>
      </p:sp>
      <p:sp>
        <p:nvSpPr>
          <p:cNvPr id="4" name="Slide Number Placeholder 3"/>
          <p:cNvSpPr>
            <a:spLocks noGrp="1"/>
          </p:cNvSpPr>
          <p:nvPr>
            <p:ph type="sldNum" sz="quarter" idx="5"/>
          </p:nvPr>
        </p:nvSpPr>
        <p:spPr/>
        <p:txBody>
          <a:bodyPr/>
          <a:lstStyle/>
          <a:p>
            <a:fld id="{C6250892-6625-4F31-A400-EE0839E58941}" type="slidenum">
              <a:rPr lang="en-US" smtClean="0"/>
              <a:t>2</a:t>
            </a:fld>
            <a:endParaRPr lang="en-US"/>
          </a:p>
        </p:txBody>
      </p:sp>
    </p:spTree>
    <p:extLst>
      <p:ext uri="{BB962C8B-B14F-4D97-AF65-F5344CB8AC3E}">
        <p14:creationId xmlns:p14="http://schemas.microsoft.com/office/powerpoint/2010/main" val="351824951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 traditional cap that men wear in Albania</a:t>
            </a:r>
          </a:p>
        </p:txBody>
      </p:sp>
      <p:sp>
        <p:nvSpPr>
          <p:cNvPr id="4" name="Slide Number Placeholder 3"/>
          <p:cNvSpPr>
            <a:spLocks noGrp="1"/>
          </p:cNvSpPr>
          <p:nvPr>
            <p:ph type="sldNum" sz="quarter" idx="5"/>
          </p:nvPr>
        </p:nvSpPr>
        <p:spPr/>
        <p:txBody>
          <a:bodyPr/>
          <a:lstStyle/>
          <a:p>
            <a:fld id="{C6250892-6625-4F31-A400-EE0839E58941}" type="slidenum">
              <a:rPr lang="en-US" smtClean="0"/>
              <a:t>12</a:t>
            </a:fld>
            <a:endParaRPr lang="en-US"/>
          </a:p>
        </p:txBody>
      </p:sp>
    </p:spTree>
    <p:extLst>
      <p:ext uri="{BB962C8B-B14F-4D97-AF65-F5344CB8AC3E}">
        <p14:creationId xmlns:p14="http://schemas.microsoft.com/office/powerpoint/2010/main" val="347708787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These caps have been a part of Albanian culture for a long time. </a:t>
            </a:r>
          </a:p>
        </p:txBody>
      </p:sp>
      <p:sp>
        <p:nvSpPr>
          <p:cNvPr id="4" name="Slide Number Placeholder 3"/>
          <p:cNvSpPr>
            <a:spLocks noGrp="1"/>
          </p:cNvSpPr>
          <p:nvPr>
            <p:ph type="sldNum" sz="quarter" idx="5"/>
          </p:nvPr>
        </p:nvSpPr>
        <p:spPr/>
        <p:txBody>
          <a:bodyPr/>
          <a:lstStyle/>
          <a:p>
            <a:fld id="{C6250892-6625-4F31-A400-EE0839E58941}" type="slidenum">
              <a:rPr lang="en-US" smtClean="0"/>
              <a:t>13</a:t>
            </a:fld>
            <a:endParaRPr lang="en-US"/>
          </a:p>
        </p:txBody>
      </p:sp>
    </p:spTree>
    <p:extLst>
      <p:ext uri="{BB962C8B-B14F-4D97-AF65-F5344CB8AC3E}">
        <p14:creationId xmlns:p14="http://schemas.microsoft.com/office/powerpoint/2010/main" val="77359580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Albania is bordered by Montenegro, Kosovo, North Macedonia, and Greece.</a:t>
            </a:r>
          </a:p>
        </p:txBody>
      </p:sp>
      <p:sp>
        <p:nvSpPr>
          <p:cNvPr id="4" name="Slide Number Placeholder 3"/>
          <p:cNvSpPr>
            <a:spLocks noGrp="1"/>
          </p:cNvSpPr>
          <p:nvPr>
            <p:ph type="sldNum" sz="quarter" idx="5"/>
          </p:nvPr>
        </p:nvSpPr>
        <p:spPr/>
        <p:txBody>
          <a:bodyPr/>
          <a:lstStyle/>
          <a:p>
            <a:fld id="{C6250892-6625-4F31-A400-EE0839E58941}" type="slidenum">
              <a:rPr lang="en-US" smtClean="0"/>
              <a:t>3</a:t>
            </a:fld>
            <a:endParaRPr lang="en-US"/>
          </a:p>
        </p:txBody>
      </p:sp>
    </p:spTree>
    <p:extLst>
      <p:ext uri="{BB962C8B-B14F-4D97-AF65-F5344CB8AC3E}">
        <p14:creationId xmlns:p14="http://schemas.microsoft.com/office/powerpoint/2010/main" val="297026721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is the Albanian flag. The red stands for bravery, and strength, and the eagle represents independence. This is the flag Albania used in their fight to gain independence from the Ottoman Empire.</a:t>
            </a:r>
          </a:p>
        </p:txBody>
      </p:sp>
      <p:sp>
        <p:nvSpPr>
          <p:cNvPr id="4" name="Slide Number Placeholder 3"/>
          <p:cNvSpPr>
            <a:spLocks noGrp="1"/>
          </p:cNvSpPr>
          <p:nvPr>
            <p:ph type="sldNum" sz="quarter" idx="5"/>
          </p:nvPr>
        </p:nvSpPr>
        <p:spPr/>
        <p:txBody>
          <a:bodyPr/>
          <a:lstStyle/>
          <a:p>
            <a:fld id="{C6250892-6625-4F31-A400-EE0839E58941}" type="slidenum">
              <a:rPr lang="en-US" smtClean="0"/>
              <a:t>4</a:t>
            </a:fld>
            <a:endParaRPr lang="en-US"/>
          </a:p>
        </p:txBody>
      </p:sp>
    </p:spTree>
    <p:extLst>
      <p:ext uri="{BB962C8B-B14F-4D97-AF65-F5344CB8AC3E}">
        <p14:creationId xmlns:p14="http://schemas.microsoft.com/office/powerpoint/2010/main" val="158766089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is Tirana, the capital of Albania.</a:t>
            </a:r>
          </a:p>
        </p:txBody>
      </p:sp>
      <p:sp>
        <p:nvSpPr>
          <p:cNvPr id="4" name="Slide Number Placeholder 3"/>
          <p:cNvSpPr>
            <a:spLocks noGrp="1"/>
          </p:cNvSpPr>
          <p:nvPr>
            <p:ph type="sldNum" sz="quarter" idx="5"/>
          </p:nvPr>
        </p:nvSpPr>
        <p:spPr/>
        <p:txBody>
          <a:bodyPr/>
          <a:lstStyle/>
          <a:p>
            <a:fld id="{C6250892-6625-4F31-A400-EE0839E58941}" type="slidenum">
              <a:rPr lang="en-US" smtClean="0"/>
              <a:t>6</a:t>
            </a:fld>
            <a:endParaRPr lang="en-US"/>
          </a:p>
        </p:txBody>
      </p:sp>
    </p:spTree>
    <p:extLst>
      <p:ext uri="{BB962C8B-B14F-4D97-AF65-F5344CB8AC3E}">
        <p14:creationId xmlns:p14="http://schemas.microsoft.com/office/powerpoint/2010/main" val="255140036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Albania has a diverse landscape including mountains.</a:t>
            </a:r>
          </a:p>
        </p:txBody>
      </p:sp>
      <p:sp>
        <p:nvSpPr>
          <p:cNvPr id="4" name="Slide Number Placeholder 3"/>
          <p:cNvSpPr>
            <a:spLocks noGrp="1"/>
          </p:cNvSpPr>
          <p:nvPr>
            <p:ph type="sldNum" sz="quarter" idx="5"/>
          </p:nvPr>
        </p:nvSpPr>
        <p:spPr/>
        <p:txBody>
          <a:bodyPr/>
          <a:lstStyle/>
          <a:p>
            <a:fld id="{C6250892-6625-4F31-A400-EE0839E58941}" type="slidenum">
              <a:rPr lang="en-US" smtClean="0"/>
              <a:t>7</a:t>
            </a:fld>
            <a:endParaRPr lang="en-US"/>
          </a:p>
        </p:txBody>
      </p:sp>
    </p:spTree>
    <p:extLst>
      <p:ext uri="{BB962C8B-B14F-4D97-AF65-F5344CB8AC3E}">
        <p14:creationId xmlns:p14="http://schemas.microsoft.com/office/powerpoint/2010/main" val="309214218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And beautiful beaches!</a:t>
            </a:r>
          </a:p>
        </p:txBody>
      </p:sp>
      <p:sp>
        <p:nvSpPr>
          <p:cNvPr id="4" name="Slide Number Placeholder 3"/>
          <p:cNvSpPr>
            <a:spLocks noGrp="1"/>
          </p:cNvSpPr>
          <p:nvPr>
            <p:ph type="sldNum" sz="quarter" idx="5"/>
          </p:nvPr>
        </p:nvSpPr>
        <p:spPr/>
        <p:txBody>
          <a:bodyPr/>
          <a:lstStyle/>
          <a:p>
            <a:fld id="{C6250892-6625-4F31-A400-EE0839E58941}" type="slidenum">
              <a:rPr lang="en-US" smtClean="0"/>
              <a:t>8</a:t>
            </a:fld>
            <a:endParaRPr lang="en-US"/>
          </a:p>
        </p:txBody>
      </p:sp>
    </p:spTree>
    <p:extLst>
      <p:ext uri="{BB962C8B-B14F-4D97-AF65-F5344CB8AC3E}">
        <p14:creationId xmlns:p14="http://schemas.microsoft.com/office/powerpoint/2010/main" val="391676474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Albania celebrates their Independence Day on November 28. This photo is of a parade that happened on the 100 year anniversary of Albanian independence from the Ottoman Empire.</a:t>
            </a:r>
          </a:p>
        </p:txBody>
      </p:sp>
      <p:sp>
        <p:nvSpPr>
          <p:cNvPr id="4" name="Slide Number Placeholder 3"/>
          <p:cNvSpPr>
            <a:spLocks noGrp="1"/>
          </p:cNvSpPr>
          <p:nvPr>
            <p:ph type="sldNum" sz="quarter" idx="5"/>
          </p:nvPr>
        </p:nvSpPr>
        <p:spPr/>
        <p:txBody>
          <a:bodyPr/>
          <a:lstStyle/>
          <a:p>
            <a:fld id="{C6250892-6625-4F31-A400-EE0839E58941}" type="slidenum">
              <a:rPr lang="en-US" smtClean="0"/>
              <a:t>9</a:t>
            </a:fld>
            <a:endParaRPr lang="en-US"/>
          </a:p>
        </p:txBody>
      </p:sp>
    </p:spTree>
    <p:extLst>
      <p:ext uri="{BB962C8B-B14F-4D97-AF65-F5344CB8AC3E}">
        <p14:creationId xmlns:p14="http://schemas.microsoft.com/office/powerpoint/2010/main" val="224642939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 traditional Albanian pastry dish that can be filled with cheese, veggies, or meat</a:t>
            </a:r>
          </a:p>
        </p:txBody>
      </p:sp>
      <p:sp>
        <p:nvSpPr>
          <p:cNvPr id="4" name="Slide Number Placeholder 3"/>
          <p:cNvSpPr>
            <a:spLocks noGrp="1"/>
          </p:cNvSpPr>
          <p:nvPr>
            <p:ph type="sldNum" sz="quarter" idx="5"/>
          </p:nvPr>
        </p:nvSpPr>
        <p:spPr/>
        <p:txBody>
          <a:bodyPr/>
          <a:lstStyle/>
          <a:p>
            <a:fld id="{C6250892-6625-4F31-A400-EE0839E58941}" type="slidenum">
              <a:rPr lang="en-US" smtClean="0"/>
              <a:t>10</a:t>
            </a:fld>
            <a:endParaRPr lang="en-US"/>
          </a:p>
        </p:txBody>
      </p:sp>
    </p:spTree>
    <p:extLst>
      <p:ext uri="{BB962C8B-B14F-4D97-AF65-F5344CB8AC3E}">
        <p14:creationId xmlns:p14="http://schemas.microsoft.com/office/powerpoint/2010/main" val="112793757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Traditional Albanian dress</a:t>
            </a:r>
          </a:p>
        </p:txBody>
      </p:sp>
      <p:sp>
        <p:nvSpPr>
          <p:cNvPr id="4" name="Slide Number Placeholder 3"/>
          <p:cNvSpPr>
            <a:spLocks noGrp="1"/>
          </p:cNvSpPr>
          <p:nvPr>
            <p:ph type="sldNum" sz="quarter" idx="5"/>
          </p:nvPr>
        </p:nvSpPr>
        <p:spPr/>
        <p:txBody>
          <a:bodyPr/>
          <a:lstStyle/>
          <a:p>
            <a:fld id="{C6250892-6625-4F31-A400-EE0839E58941}" type="slidenum">
              <a:rPr lang="en-US" smtClean="0"/>
              <a:t>11</a:t>
            </a:fld>
            <a:endParaRPr lang="en-US"/>
          </a:p>
        </p:txBody>
      </p:sp>
    </p:spTree>
    <p:extLst>
      <p:ext uri="{BB962C8B-B14F-4D97-AF65-F5344CB8AC3E}">
        <p14:creationId xmlns:p14="http://schemas.microsoft.com/office/powerpoint/2010/main" val="419192369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1EC64C-F6B0-465E-9661-682895F88BB0}"/>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1948E2D4-F4CC-43DC-BB23-3393E527CEC6}"/>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5D6F8303-70B4-484B-ADD6-1A573605B0AB}"/>
              </a:ext>
            </a:extLst>
          </p:cNvPr>
          <p:cNvSpPr>
            <a:spLocks noGrp="1"/>
          </p:cNvSpPr>
          <p:nvPr>
            <p:ph type="dt" sz="half" idx="10"/>
          </p:nvPr>
        </p:nvSpPr>
        <p:spPr/>
        <p:txBody>
          <a:bodyPr/>
          <a:lstStyle/>
          <a:p>
            <a:fld id="{753457A9-1CB4-4E72-B8FD-5E98973CE1A3}" type="datetimeFigureOut">
              <a:rPr lang="en-US" smtClean="0"/>
              <a:t>7/27/2023</a:t>
            </a:fld>
            <a:endParaRPr lang="en-US"/>
          </a:p>
        </p:txBody>
      </p:sp>
      <p:sp>
        <p:nvSpPr>
          <p:cNvPr id="5" name="Footer Placeholder 4">
            <a:extLst>
              <a:ext uri="{FF2B5EF4-FFF2-40B4-BE49-F238E27FC236}">
                <a16:creationId xmlns:a16="http://schemas.microsoft.com/office/drawing/2014/main" id="{D36141BD-244A-4762-A1AE-C4657831433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6147213-18C4-403C-8955-5DE887073C61}"/>
              </a:ext>
            </a:extLst>
          </p:cNvPr>
          <p:cNvSpPr>
            <a:spLocks noGrp="1"/>
          </p:cNvSpPr>
          <p:nvPr>
            <p:ph type="sldNum" sz="quarter" idx="12"/>
          </p:nvPr>
        </p:nvSpPr>
        <p:spPr/>
        <p:txBody>
          <a:bodyPr/>
          <a:lstStyle/>
          <a:p>
            <a:fld id="{64A7263F-D8A1-4E53-9D5F-829984F3C898}" type="slidenum">
              <a:rPr lang="en-US" smtClean="0"/>
              <a:t>‹#›</a:t>
            </a:fld>
            <a:endParaRPr lang="en-US"/>
          </a:p>
        </p:txBody>
      </p:sp>
    </p:spTree>
    <p:extLst>
      <p:ext uri="{BB962C8B-B14F-4D97-AF65-F5344CB8AC3E}">
        <p14:creationId xmlns:p14="http://schemas.microsoft.com/office/powerpoint/2010/main" val="71190820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1410FD-76A4-43E9-8F0B-99DDCB0C1637}"/>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B16806A8-FAD5-41B9-BA35-65D2F6E59E75}"/>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B7695BA-1C23-4F6C-B920-2238A0CB8A66}"/>
              </a:ext>
            </a:extLst>
          </p:cNvPr>
          <p:cNvSpPr>
            <a:spLocks noGrp="1"/>
          </p:cNvSpPr>
          <p:nvPr>
            <p:ph type="dt" sz="half" idx="10"/>
          </p:nvPr>
        </p:nvSpPr>
        <p:spPr/>
        <p:txBody>
          <a:bodyPr/>
          <a:lstStyle/>
          <a:p>
            <a:fld id="{753457A9-1CB4-4E72-B8FD-5E98973CE1A3}" type="datetimeFigureOut">
              <a:rPr lang="en-US" smtClean="0"/>
              <a:t>7/27/2023</a:t>
            </a:fld>
            <a:endParaRPr lang="en-US"/>
          </a:p>
        </p:txBody>
      </p:sp>
      <p:sp>
        <p:nvSpPr>
          <p:cNvPr id="5" name="Footer Placeholder 4">
            <a:extLst>
              <a:ext uri="{FF2B5EF4-FFF2-40B4-BE49-F238E27FC236}">
                <a16:creationId xmlns:a16="http://schemas.microsoft.com/office/drawing/2014/main" id="{DB0989F6-97DE-4B98-B771-61C30FA2054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F9A07AD-18FB-4CB0-99FB-1D45486295FC}"/>
              </a:ext>
            </a:extLst>
          </p:cNvPr>
          <p:cNvSpPr>
            <a:spLocks noGrp="1"/>
          </p:cNvSpPr>
          <p:nvPr>
            <p:ph type="sldNum" sz="quarter" idx="12"/>
          </p:nvPr>
        </p:nvSpPr>
        <p:spPr/>
        <p:txBody>
          <a:bodyPr/>
          <a:lstStyle/>
          <a:p>
            <a:fld id="{64A7263F-D8A1-4E53-9D5F-829984F3C898}" type="slidenum">
              <a:rPr lang="en-US" smtClean="0"/>
              <a:t>‹#›</a:t>
            </a:fld>
            <a:endParaRPr lang="en-US"/>
          </a:p>
        </p:txBody>
      </p:sp>
    </p:spTree>
    <p:extLst>
      <p:ext uri="{BB962C8B-B14F-4D97-AF65-F5344CB8AC3E}">
        <p14:creationId xmlns:p14="http://schemas.microsoft.com/office/powerpoint/2010/main" val="393950824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169C7C16-95CE-415B-AE12-F40E25C10888}"/>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39CB88AF-8944-4F7E-8158-AE75E9DECF4C}"/>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CEA5A83-6091-4F9F-8313-F15A1AADC4B4}"/>
              </a:ext>
            </a:extLst>
          </p:cNvPr>
          <p:cNvSpPr>
            <a:spLocks noGrp="1"/>
          </p:cNvSpPr>
          <p:nvPr>
            <p:ph type="dt" sz="half" idx="10"/>
          </p:nvPr>
        </p:nvSpPr>
        <p:spPr/>
        <p:txBody>
          <a:bodyPr/>
          <a:lstStyle/>
          <a:p>
            <a:fld id="{753457A9-1CB4-4E72-B8FD-5E98973CE1A3}" type="datetimeFigureOut">
              <a:rPr lang="en-US" smtClean="0"/>
              <a:t>7/27/2023</a:t>
            </a:fld>
            <a:endParaRPr lang="en-US"/>
          </a:p>
        </p:txBody>
      </p:sp>
      <p:sp>
        <p:nvSpPr>
          <p:cNvPr id="5" name="Footer Placeholder 4">
            <a:extLst>
              <a:ext uri="{FF2B5EF4-FFF2-40B4-BE49-F238E27FC236}">
                <a16:creationId xmlns:a16="http://schemas.microsoft.com/office/drawing/2014/main" id="{221593D9-208E-464F-AECC-C4DA2209238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FAEBB30-90F6-4F85-BB9F-1613A81F8FB7}"/>
              </a:ext>
            </a:extLst>
          </p:cNvPr>
          <p:cNvSpPr>
            <a:spLocks noGrp="1"/>
          </p:cNvSpPr>
          <p:nvPr>
            <p:ph type="sldNum" sz="quarter" idx="12"/>
          </p:nvPr>
        </p:nvSpPr>
        <p:spPr/>
        <p:txBody>
          <a:bodyPr/>
          <a:lstStyle/>
          <a:p>
            <a:fld id="{64A7263F-D8A1-4E53-9D5F-829984F3C898}" type="slidenum">
              <a:rPr lang="en-US" smtClean="0"/>
              <a:t>‹#›</a:t>
            </a:fld>
            <a:endParaRPr lang="en-US"/>
          </a:p>
        </p:txBody>
      </p:sp>
    </p:spTree>
    <p:extLst>
      <p:ext uri="{BB962C8B-B14F-4D97-AF65-F5344CB8AC3E}">
        <p14:creationId xmlns:p14="http://schemas.microsoft.com/office/powerpoint/2010/main" val="2558877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2AF3A3-D149-4EA0-A979-B6EBCD197BE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DD01DB22-CB51-4ABE-B67C-71F335F9E7DE}"/>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4D28990-E8CE-4C1A-81A1-AB894A7ED0B6}"/>
              </a:ext>
            </a:extLst>
          </p:cNvPr>
          <p:cNvSpPr>
            <a:spLocks noGrp="1"/>
          </p:cNvSpPr>
          <p:nvPr>
            <p:ph type="dt" sz="half" idx="10"/>
          </p:nvPr>
        </p:nvSpPr>
        <p:spPr/>
        <p:txBody>
          <a:bodyPr/>
          <a:lstStyle/>
          <a:p>
            <a:fld id="{753457A9-1CB4-4E72-B8FD-5E98973CE1A3}" type="datetimeFigureOut">
              <a:rPr lang="en-US" smtClean="0"/>
              <a:t>7/27/2023</a:t>
            </a:fld>
            <a:endParaRPr lang="en-US"/>
          </a:p>
        </p:txBody>
      </p:sp>
      <p:sp>
        <p:nvSpPr>
          <p:cNvPr id="5" name="Footer Placeholder 4">
            <a:extLst>
              <a:ext uri="{FF2B5EF4-FFF2-40B4-BE49-F238E27FC236}">
                <a16:creationId xmlns:a16="http://schemas.microsoft.com/office/drawing/2014/main" id="{3B452F7F-0D5E-40E7-BAFF-D8A1E61B5E7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AA0413D-3339-41A8-8D3E-2C5B87533141}"/>
              </a:ext>
            </a:extLst>
          </p:cNvPr>
          <p:cNvSpPr>
            <a:spLocks noGrp="1"/>
          </p:cNvSpPr>
          <p:nvPr>
            <p:ph type="sldNum" sz="quarter" idx="12"/>
          </p:nvPr>
        </p:nvSpPr>
        <p:spPr/>
        <p:txBody>
          <a:bodyPr/>
          <a:lstStyle/>
          <a:p>
            <a:fld id="{64A7263F-D8A1-4E53-9D5F-829984F3C898}" type="slidenum">
              <a:rPr lang="en-US" smtClean="0"/>
              <a:t>‹#›</a:t>
            </a:fld>
            <a:endParaRPr lang="en-US"/>
          </a:p>
        </p:txBody>
      </p:sp>
    </p:spTree>
    <p:extLst>
      <p:ext uri="{BB962C8B-B14F-4D97-AF65-F5344CB8AC3E}">
        <p14:creationId xmlns:p14="http://schemas.microsoft.com/office/powerpoint/2010/main" val="64748227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B15014-864D-4538-95EA-7C7A7806B2EA}"/>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3128D03E-216C-4D81-8FF1-F3697F4B0C2F}"/>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BA5A3AC6-3E56-4DF0-99B6-F12B97C9D343}"/>
              </a:ext>
            </a:extLst>
          </p:cNvPr>
          <p:cNvSpPr>
            <a:spLocks noGrp="1"/>
          </p:cNvSpPr>
          <p:nvPr>
            <p:ph type="dt" sz="half" idx="10"/>
          </p:nvPr>
        </p:nvSpPr>
        <p:spPr/>
        <p:txBody>
          <a:bodyPr/>
          <a:lstStyle/>
          <a:p>
            <a:fld id="{753457A9-1CB4-4E72-B8FD-5E98973CE1A3}" type="datetimeFigureOut">
              <a:rPr lang="en-US" smtClean="0"/>
              <a:t>7/27/2023</a:t>
            </a:fld>
            <a:endParaRPr lang="en-US"/>
          </a:p>
        </p:txBody>
      </p:sp>
      <p:sp>
        <p:nvSpPr>
          <p:cNvPr id="5" name="Footer Placeholder 4">
            <a:extLst>
              <a:ext uri="{FF2B5EF4-FFF2-40B4-BE49-F238E27FC236}">
                <a16:creationId xmlns:a16="http://schemas.microsoft.com/office/drawing/2014/main" id="{905E7C49-DC3B-43BB-8807-972B641535C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3F7995E-B998-4FF2-BA42-570F9A97A994}"/>
              </a:ext>
            </a:extLst>
          </p:cNvPr>
          <p:cNvSpPr>
            <a:spLocks noGrp="1"/>
          </p:cNvSpPr>
          <p:nvPr>
            <p:ph type="sldNum" sz="quarter" idx="12"/>
          </p:nvPr>
        </p:nvSpPr>
        <p:spPr/>
        <p:txBody>
          <a:bodyPr/>
          <a:lstStyle/>
          <a:p>
            <a:fld id="{64A7263F-D8A1-4E53-9D5F-829984F3C898}" type="slidenum">
              <a:rPr lang="en-US" smtClean="0"/>
              <a:t>‹#›</a:t>
            </a:fld>
            <a:endParaRPr lang="en-US"/>
          </a:p>
        </p:txBody>
      </p:sp>
    </p:spTree>
    <p:extLst>
      <p:ext uri="{BB962C8B-B14F-4D97-AF65-F5344CB8AC3E}">
        <p14:creationId xmlns:p14="http://schemas.microsoft.com/office/powerpoint/2010/main" val="43769474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A35B42-384B-4678-81CB-F5C9DA71A86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FAA8B0A-7F6E-4688-A9E8-8DDA178F2432}"/>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63A040DE-9F8F-4932-81B2-668E5939E88E}"/>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C1237138-6D40-43FE-AD20-ED1306983F24}"/>
              </a:ext>
            </a:extLst>
          </p:cNvPr>
          <p:cNvSpPr>
            <a:spLocks noGrp="1"/>
          </p:cNvSpPr>
          <p:nvPr>
            <p:ph type="dt" sz="half" idx="10"/>
          </p:nvPr>
        </p:nvSpPr>
        <p:spPr/>
        <p:txBody>
          <a:bodyPr/>
          <a:lstStyle/>
          <a:p>
            <a:fld id="{753457A9-1CB4-4E72-B8FD-5E98973CE1A3}" type="datetimeFigureOut">
              <a:rPr lang="en-US" smtClean="0"/>
              <a:t>7/27/2023</a:t>
            </a:fld>
            <a:endParaRPr lang="en-US"/>
          </a:p>
        </p:txBody>
      </p:sp>
      <p:sp>
        <p:nvSpPr>
          <p:cNvPr id="6" name="Footer Placeholder 5">
            <a:extLst>
              <a:ext uri="{FF2B5EF4-FFF2-40B4-BE49-F238E27FC236}">
                <a16:creationId xmlns:a16="http://schemas.microsoft.com/office/drawing/2014/main" id="{1B95D66D-BF91-4928-B2FF-62FE7F2570E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A178F99-9D79-4FB9-91BD-48A59496C2F0}"/>
              </a:ext>
            </a:extLst>
          </p:cNvPr>
          <p:cNvSpPr>
            <a:spLocks noGrp="1"/>
          </p:cNvSpPr>
          <p:nvPr>
            <p:ph type="sldNum" sz="quarter" idx="12"/>
          </p:nvPr>
        </p:nvSpPr>
        <p:spPr/>
        <p:txBody>
          <a:bodyPr/>
          <a:lstStyle/>
          <a:p>
            <a:fld id="{64A7263F-D8A1-4E53-9D5F-829984F3C898}" type="slidenum">
              <a:rPr lang="en-US" smtClean="0"/>
              <a:t>‹#›</a:t>
            </a:fld>
            <a:endParaRPr lang="en-US"/>
          </a:p>
        </p:txBody>
      </p:sp>
    </p:spTree>
    <p:extLst>
      <p:ext uri="{BB962C8B-B14F-4D97-AF65-F5344CB8AC3E}">
        <p14:creationId xmlns:p14="http://schemas.microsoft.com/office/powerpoint/2010/main" val="29181746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8EBE51-A64E-4E14-B7E7-D91BB7128BF9}"/>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A90E7D9C-B733-45DB-9B30-273E1D70C6F3}"/>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B720F9BC-ED5E-4CB7-A464-9333134D71DF}"/>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1EF11AAC-CB36-4447-A691-1FE25E662F70}"/>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B77F3662-D283-40B6-A019-A078FF3427B6}"/>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29AC9D75-F014-47B6-85DD-6D3EFD002573}"/>
              </a:ext>
            </a:extLst>
          </p:cNvPr>
          <p:cNvSpPr>
            <a:spLocks noGrp="1"/>
          </p:cNvSpPr>
          <p:nvPr>
            <p:ph type="dt" sz="half" idx="10"/>
          </p:nvPr>
        </p:nvSpPr>
        <p:spPr/>
        <p:txBody>
          <a:bodyPr/>
          <a:lstStyle/>
          <a:p>
            <a:fld id="{753457A9-1CB4-4E72-B8FD-5E98973CE1A3}" type="datetimeFigureOut">
              <a:rPr lang="en-US" smtClean="0"/>
              <a:t>7/27/2023</a:t>
            </a:fld>
            <a:endParaRPr lang="en-US"/>
          </a:p>
        </p:txBody>
      </p:sp>
      <p:sp>
        <p:nvSpPr>
          <p:cNvPr id="8" name="Footer Placeholder 7">
            <a:extLst>
              <a:ext uri="{FF2B5EF4-FFF2-40B4-BE49-F238E27FC236}">
                <a16:creationId xmlns:a16="http://schemas.microsoft.com/office/drawing/2014/main" id="{025073B5-0EE4-4FC9-86B1-BC7781DECD67}"/>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66F8F3E9-BF4D-46BA-8CA7-2A6B5353058D}"/>
              </a:ext>
            </a:extLst>
          </p:cNvPr>
          <p:cNvSpPr>
            <a:spLocks noGrp="1"/>
          </p:cNvSpPr>
          <p:nvPr>
            <p:ph type="sldNum" sz="quarter" idx="12"/>
          </p:nvPr>
        </p:nvSpPr>
        <p:spPr/>
        <p:txBody>
          <a:bodyPr/>
          <a:lstStyle/>
          <a:p>
            <a:fld id="{64A7263F-D8A1-4E53-9D5F-829984F3C898}" type="slidenum">
              <a:rPr lang="en-US" smtClean="0"/>
              <a:t>‹#›</a:t>
            </a:fld>
            <a:endParaRPr lang="en-US"/>
          </a:p>
        </p:txBody>
      </p:sp>
    </p:spTree>
    <p:extLst>
      <p:ext uri="{BB962C8B-B14F-4D97-AF65-F5344CB8AC3E}">
        <p14:creationId xmlns:p14="http://schemas.microsoft.com/office/powerpoint/2010/main" val="67490461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E93600-AED0-42B8-BEC3-AA88C4B4B31E}"/>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C1A3BF6D-FF70-44DE-88D7-91588539DECD}"/>
              </a:ext>
            </a:extLst>
          </p:cNvPr>
          <p:cNvSpPr>
            <a:spLocks noGrp="1"/>
          </p:cNvSpPr>
          <p:nvPr>
            <p:ph type="dt" sz="half" idx="10"/>
          </p:nvPr>
        </p:nvSpPr>
        <p:spPr/>
        <p:txBody>
          <a:bodyPr/>
          <a:lstStyle/>
          <a:p>
            <a:fld id="{753457A9-1CB4-4E72-B8FD-5E98973CE1A3}" type="datetimeFigureOut">
              <a:rPr lang="en-US" smtClean="0"/>
              <a:t>7/27/2023</a:t>
            </a:fld>
            <a:endParaRPr lang="en-US"/>
          </a:p>
        </p:txBody>
      </p:sp>
      <p:sp>
        <p:nvSpPr>
          <p:cNvPr id="4" name="Footer Placeholder 3">
            <a:extLst>
              <a:ext uri="{FF2B5EF4-FFF2-40B4-BE49-F238E27FC236}">
                <a16:creationId xmlns:a16="http://schemas.microsoft.com/office/drawing/2014/main" id="{B31095E7-93C1-4C86-8387-A1B1F1B5F34F}"/>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93E4F657-2405-4692-8242-3A747764872B}"/>
              </a:ext>
            </a:extLst>
          </p:cNvPr>
          <p:cNvSpPr>
            <a:spLocks noGrp="1"/>
          </p:cNvSpPr>
          <p:nvPr>
            <p:ph type="sldNum" sz="quarter" idx="12"/>
          </p:nvPr>
        </p:nvSpPr>
        <p:spPr/>
        <p:txBody>
          <a:bodyPr/>
          <a:lstStyle/>
          <a:p>
            <a:fld id="{64A7263F-D8A1-4E53-9D5F-829984F3C898}" type="slidenum">
              <a:rPr lang="en-US" smtClean="0"/>
              <a:t>‹#›</a:t>
            </a:fld>
            <a:endParaRPr lang="en-US"/>
          </a:p>
        </p:txBody>
      </p:sp>
    </p:spTree>
    <p:extLst>
      <p:ext uri="{BB962C8B-B14F-4D97-AF65-F5344CB8AC3E}">
        <p14:creationId xmlns:p14="http://schemas.microsoft.com/office/powerpoint/2010/main" val="168202981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812D9B7-BDF9-4B8F-9242-CD3F60DD2F2E}"/>
              </a:ext>
            </a:extLst>
          </p:cNvPr>
          <p:cNvSpPr>
            <a:spLocks noGrp="1"/>
          </p:cNvSpPr>
          <p:nvPr>
            <p:ph type="dt" sz="half" idx="10"/>
          </p:nvPr>
        </p:nvSpPr>
        <p:spPr/>
        <p:txBody>
          <a:bodyPr/>
          <a:lstStyle/>
          <a:p>
            <a:fld id="{753457A9-1CB4-4E72-B8FD-5E98973CE1A3}" type="datetimeFigureOut">
              <a:rPr lang="en-US" smtClean="0"/>
              <a:t>7/27/2023</a:t>
            </a:fld>
            <a:endParaRPr lang="en-US"/>
          </a:p>
        </p:txBody>
      </p:sp>
      <p:sp>
        <p:nvSpPr>
          <p:cNvPr id="3" name="Footer Placeholder 2">
            <a:extLst>
              <a:ext uri="{FF2B5EF4-FFF2-40B4-BE49-F238E27FC236}">
                <a16:creationId xmlns:a16="http://schemas.microsoft.com/office/drawing/2014/main" id="{547E9DC0-5006-4C2E-90F9-AE74DF70B8AC}"/>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1C3EB5CD-7294-4865-BF3B-08D58AF8DE07}"/>
              </a:ext>
            </a:extLst>
          </p:cNvPr>
          <p:cNvSpPr>
            <a:spLocks noGrp="1"/>
          </p:cNvSpPr>
          <p:nvPr>
            <p:ph type="sldNum" sz="quarter" idx="12"/>
          </p:nvPr>
        </p:nvSpPr>
        <p:spPr/>
        <p:txBody>
          <a:bodyPr/>
          <a:lstStyle/>
          <a:p>
            <a:fld id="{64A7263F-D8A1-4E53-9D5F-829984F3C898}" type="slidenum">
              <a:rPr lang="en-US" smtClean="0"/>
              <a:t>‹#›</a:t>
            </a:fld>
            <a:endParaRPr lang="en-US"/>
          </a:p>
        </p:txBody>
      </p:sp>
    </p:spTree>
    <p:extLst>
      <p:ext uri="{BB962C8B-B14F-4D97-AF65-F5344CB8AC3E}">
        <p14:creationId xmlns:p14="http://schemas.microsoft.com/office/powerpoint/2010/main" val="369355331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A07027-37D5-4043-805E-F982988D062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92AAC35A-CA2F-48DA-ACEB-BB091DB39761}"/>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2E8E989F-0A9B-47E3-A370-96EDB10D5D9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D4227B7-A007-45C9-AC38-61CDB8C74BD6}"/>
              </a:ext>
            </a:extLst>
          </p:cNvPr>
          <p:cNvSpPr>
            <a:spLocks noGrp="1"/>
          </p:cNvSpPr>
          <p:nvPr>
            <p:ph type="dt" sz="half" idx="10"/>
          </p:nvPr>
        </p:nvSpPr>
        <p:spPr/>
        <p:txBody>
          <a:bodyPr/>
          <a:lstStyle/>
          <a:p>
            <a:fld id="{753457A9-1CB4-4E72-B8FD-5E98973CE1A3}" type="datetimeFigureOut">
              <a:rPr lang="en-US" smtClean="0"/>
              <a:t>7/27/2023</a:t>
            </a:fld>
            <a:endParaRPr lang="en-US"/>
          </a:p>
        </p:txBody>
      </p:sp>
      <p:sp>
        <p:nvSpPr>
          <p:cNvPr id="6" name="Footer Placeholder 5">
            <a:extLst>
              <a:ext uri="{FF2B5EF4-FFF2-40B4-BE49-F238E27FC236}">
                <a16:creationId xmlns:a16="http://schemas.microsoft.com/office/drawing/2014/main" id="{D94E179A-36BC-4247-B33B-9E4A45BDB8B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DB4601C-65BA-4903-885C-CF3812500834}"/>
              </a:ext>
            </a:extLst>
          </p:cNvPr>
          <p:cNvSpPr>
            <a:spLocks noGrp="1"/>
          </p:cNvSpPr>
          <p:nvPr>
            <p:ph type="sldNum" sz="quarter" idx="12"/>
          </p:nvPr>
        </p:nvSpPr>
        <p:spPr/>
        <p:txBody>
          <a:bodyPr/>
          <a:lstStyle/>
          <a:p>
            <a:fld id="{64A7263F-D8A1-4E53-9D5F-829984F3C898}" type="slidenum">
              <a:rPr lang="en-US" smtClean="0"/>
              <a:t>‹#›</a:t>
            </a:fld>
            <a:endParaRPr lang="en-US"/>
          </a:p>
        </p:txBody>
      </p:sp>
    </p:spTree>
    <p:extLst>
      <p:ext uri="{BB962C8B-B14F-4D97-AF65-F5344CB8AC3E}">
        <p14:creationId xmlns:p14="http://schemas.microsoft.com/office/powerpoint/2010/main" val="190514733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19B839-5783-491A-BB24-8F800305B87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83D73A72-38BF-486C-BDDD-E7F5A7F0A7C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098F8238-CD2F-46E7-9C97-B562A984B32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0A0094F-3BE8-467F-A2A7-D35FD52E645A}"/>
              </a:ext>
            </a:extLst>
          </p:cNvPr>
          <p:cNvSpPr>
            <a:spLocks noGrp="1"/>
          </p:cNvSpPr>
          <p:nvPr>
            <p:ph type="dt" sz="half" idx="10"/>
          </p:nvPr>
        </p:nvSpPr>
        <p:spPr/>
        <p:txBody>
          <a:bodyPr/>
          <a:lstStyle/>
          <a:p>
            <a:fld id="{753457A9-1CB4-4E72-B8FD-5E98973CE1A3}" type="datetimeFigureOut">
              <a:rPr lang="en-US" smtClean="0"/>
              <a:t>7/27/2023</a:t>
            </a:fld>
            <a:endParaRPr lang="en-US"/>
          </a:p>
        </p:txBody>
      </p:sp>
      <p:sp>
        <p:nvSpPr>
          <p:cNvPr id="6" name="Footer Placeholder 5">
            <a:extLst>
              <a:ext uri="{FF2B5EF4-FFF2-40B4-BE49-F238E27FC236}">
                <a16:creationId xmlns:a16="http://schemas.microsoft.com/office/drawing/2014/main" id="{97C0EFFA-1376-4944-9FC8-64D5B81498A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B5FBD73-7783-42AC-8005-D845267E1A13}"/>
              </a:ext>
            </a:extLst>
          </p:cNvPr>
          <p:cNvSpPr>
            <a:spLocks noGrp="1"/>
          </p:cNvSpPr>
          <p:nvPr>
            <p:ph type="sldNum" sz="quarter" idx="12"/>
          </p:nvPr>
        </p:nvSpPr>
        <p:spPr/>
        <p:txBody>
          <a:bodyPr/>
          <a:lstStyle/>
          <a:p>
            <a:fld id="{64A7263F-D8A1-4E53-9D5F-829984F3C898}" type="slidenum">
              <a:rPr lang="en-US" smtClean="0"/>
              <a:t>‹#›</a:t>
            </a:fld>
            <a:endParaRPr lang="en-US"/>
          </a:p>
        </p:txBody>
      </p:sp>
    </p:spTree>
    <p:extLst>
      <p:ext uri="{BB962C8B-B14F-4D97-AF65-F5344CB8AC3E}">
        <p14:creationId xmlns:p14="http://schemas.microsoft.com/office/powerpoint/2010/main" val="159596607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2861BC8-1674-4F52-B343-2E9D60923EE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E6EDE81F-A318-4C56-93A4-5FF5532524F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FD8ADFC-6E5C-4D19-A85C-37048696F96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53457A9-1CB4-4E72-B8FD-5E98973CE1A3}" type="datetimeFigureOut">
              <a:rPr lang="en-US" smtClean="0"/>
              <a:t>7/27/2023</a:t>
            </a:fld>
            <a:endParaRPr lang="en-US"/>
          </a:p>
        </p:txBody>
      </p:sp>
      <p:sp>
        <p:nvSpPr>
          <p:cNvPr id="5" name="Footer Placeholder 4">
            <a:extLst>
              <a:ext uri="{FF2B5EF4-FFF2-40B4-BE49-F238E27FC236}">
                <a16:creationId xmlns:a16="http://schemas.microsoft.com/office/drawing/2014/main" id="{93B1E27D-A67A-4A08-9229-2DB7020264D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D1768903-747C-4B3E-98A2-1775D4E9BCF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4A7263F-D8A1-4E53-9D5F-829984F3C898}" type="slidenum">
              <a:rPr lang="en-US" smtClean="0"/>
              <a:t>‹#›</a:t>
            </a:fld>
            <a:endParaRPr lang="en-US"/>
          </a:p>
        </p:txBody>
      </p:sp>
    </p:spTree>
    <p:extLst>
      <p:ext uri="{BB962C8B-B14F-4D97-AF65-F5344CB8AC3E}">
        <p14:creationId xmlns:p14="http://schemas.microsoft.com/office/powerpoint/2010/main" val="44090217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12.jpg"/></Relationships>
</file>

<file path=ppt/slides/_rels/slide13.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6.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29CE5E-A6D8-4045-8676-E2A2E82DDD78}"/>
              </a:ext>
            </a:extLst>
          </p:cNvPr>
          <p:cNvSpPr>
            <a:spLocks noGrp="1"/>
          </p:cNvSpPr>
          <p:nvPr>
            <p:ph type="ctrTitle"/>
          </p:nvPr>
        </p:nvSpPr>
        <p:spPr>
          <a:xfrm>
            <a:off x="1524000" y="1122363"/>
            <a:ext cx="9144000" cy="2387600"/>
          </a:xfrm>
        </p:spPr>
        <p:txBody>
          <a:bodyPr/>
          <a:lstStyle/>
          <a:p>
            <a:r>
              <a:rPr lang="en-US"/>
              <a:t>Albania</a:t>
            </a:r>
            <a:endParaRPr lang="en-US" dirty="0"/>
          </a:p>
        </p:txBody>
      </p:sp>
      <p:sp>
        <p:nvSpPr>
          <p:cNvPr id="3" name="Subtitle 2">
            <a:extLst>
              <a:ext uri="{FF2B5EF4-FFF2-40B4-BE49-F238E27FC236}">
                <a16:creationId xmlns:a16="http://schemas.microsoft.com/office/drawing/2014/main" id="{6278BDA0-8298-4CF6-9773-96A4D5A2531E}"/>
              </a:ext>
            </a:extLst>
          </p:cNvPr>
          <p:cNvSpPr>
            <a:spLocks noGrp="1"/>
          </p:cNvSpPr>
          <p:nvPr>
            <p:ph type="subTitle" idx="1"/>
          </p:nvPr>
        </p:nvSpPr>
        <p:spPr>
          <a:xfrm>
            <a:off x="1524000" y="3602038"/>
            <a:ext cx="9144000" cy="1655762"/>
          </a:xfrm>
        </p:spPr>
        <p:txBody>
          <a:bodyPr/>
          <a:lstStyle/>
          <a:p>
            <a:endParaRPr lang="en-US" dirty="0"/>
          </a:p>
        </p:txBody>
      </p:sp>
      <p:pic>
        <p:nvPicPr>
          <p:cNvPr id="1026" name="Picture 2" descr="Albania - United States Department of State">
            <a:extLst>
              <a:ext uri="{FF2B5EF4-FFF2-40B4-BE49-F238E27FC236}">
                <a16:creationId xmlns:a16="http://schemas.microsoft.com/office/drawing/2014/main" id="{597659F3-BC57-422A-BB9A-B0C26C5BEAD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FF95D5E3-018A-4CE5-AD96-E9935BC3854B}"/>
              </a:ext>
            </a:extLst>
          </p:cNvPr>
          <p:cNvSpPr txBox="1"/>
          <p:nvPr/>
        </p:nvSpPr>
        <p:spPr>
          <a:xfrm>
            <a:off x="3630369" y="5349875"/>
            <a:ext cx="3913251" cy="1323439"/>
          </a:xfrm>
          <a:prstGeom prst="rect">
            <a:avLst/>
          </a:prstGeom>
          <a:noFill/>
        </p:spPr>
        <p:txBody>
          <a:bodyPr wrap="none" rtlCol="0">
            <a:spAutoFit/>
          </a:bodyPr>
          <a:lstStyle/>
          <a:p>
            <a:r>
              <a:rPr lang="en-US" sz="8000" b="1" dirty="0">
                <a:solidFill>
                  <a:schemeClr val="bg1"/>
                </a:solidFill>
                <a:latin typeface="Century" panose="02040604050505020304" pitchFamily="18" charset="0"/>
                <a:ea typeface="Adobe Fan Heiti Std B" panose="020B0700000000000000" pitchFamily="34" charset="-128"/>
              </a:rPr>
              <a:t>Albania</a:t>
            </a:r>
          </a:p>
        </p:txBody>
      </p:sp>
    </p:spTree>
    <p:extLst>
      <p:ext uri="{BB962C8B-B14F-4D97-AF65-F5344CB8AC3E}">
        <p14:creationId xmlns:p14="http://schemas.microsoft.com/office/powerpoint/2010/main" val="65793874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Content Placeholder 4" descr="A picture containing food, plate, indoor, piece&#10;&#10;Description automatically generated">
            <a:extLst>
              <a:ext uri="{FF2B5EF4-FFF2-40B4-BE49-F238E27FC236}">
                <a16:creationId xmlns:a16="http://schemas.microsoft.com/office/drawing/2014/main" id="{EE176AEC-6143-4E97-B81E-4D96752952F7}"/>
              </a:ext>
            </a:extLst>
          </p:cNvPr>
          <p:cNvPicPr>
            <a:picLocks noGrp="1" noChangeAspect="1"/>
          </p:cNvPicPr>
          <p:nvPr>
            <p:ph idx="1"/>
          </p:nvPr>
        </p:nvPicPr>
        <p:blipFill rotWithShape="1">
          <a:blip r:embed="rId3">
            <a:extLst>
              <a:ext uri="{28A0092B-C50C-407E-A947-70E740481C1C}">
                <a14:useLocalDpi xmlns:a14="http://schemas.microsoft.com/office/drawing/2010/main" val="0"/>
              </a:ext>
            </a:extLst>
          </a:blip>
          <a:srcRect t="17820" b="7180"/>
          <a:stretch/>
        </p:blipFill>
        <p:spPr>
          <a:xfrm>
            <a:off x="20" y="10"/>
            <a:ext cx="12191980" cy="6857990"/>
          </a:xfrm>
          <a:prstGeom prst="rect">
            <a:avLst/>
          </a:prstGeom>
        </p:spPr>
      </p:pic>
      <p:sp>
        <p:nvSpPr>
          <p:cNvPr id="15" name="Rectangle 9">
            <a:extLst>
              <a:ext uri="{FF2B5EF4-FFF2-40B4-BE49-F238E27FC236}">
                <a16:creationId xmlns:a16="http://schemas.microsoft.com/office/drawing/2014/main" id="{37C89E4B-3C9F-44B9-8B86-D9E3D112D8E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5320142"/>
            <a:ext cx="12192000" cy="736551"/>
          </a:xfrm>
          <a:prstGeom prst="rect">
            <a:avLst/>
          </a:prstGeom>
          <a:solidFill>
            <a:schemeClr val="bg1">
              <a:alpha val="9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48FBC2B-47DC-437A-BF1C-8DA608D6F3CC}"/>
              </a:ext>
            </a:extLst>
          </p:cNvPr>
          <p:cNvSpPr>
            <a:spLocks noGrp="1"/>
          </p:cNvSpPr>
          <p:nvPr>
            <p:ph type="title"/>
          </p:nvPr>
        </p:nvSpPr>
        <p:spPr>
          <a:xfrm>
            <a:off x="523875" y="5317240"/>
            <a:ext cx="11210925" cy="744836"/>
          </a:xfrm>
        </p:spPr>
        <p:txBody>
          <a:bodyPr vert="horz" lIns="91440" tIns="45720" rIns="91440" bIns="45720" rtlCol="0" anchor="ctr">
            <a:normAutofit/>
          </a:bodyPr>
          <a:lstStyle/>
          <a:p>
            <a:pPr algn="ctr"/>
            <a:r>
              <a:rPr lang="en-US" sz="3600">
                <a:solidFill>
                  <a:schemeClr val="tx1">
                    <a:lumMod val="85000"/>
                    <a:lumOff val="15000"/>
                  </a:schemeClr>
                </a:solidFill>
              </a:rPr>
              <a:t>Byrek</a:t>
            </a:r>
          </a:p>
        </p:txBody>
      </p:sp>
      <p:cxnSp>
        <p:nvCxnSpPr>
          <p:cNvPr id="16" name="Straight Connector 11">
            <a:extLst>
              <a:ext uri="{FF2B5EF4-FFF2-40B4-BE49-F238E27FC236}">
                <a16:creationId xmlns:a16="http://schemas.microsoft.com/office/drawing/2014/main" id="{AA2EAA10-076F-46BD-8F0F-B9A2FB77A85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5241983"/>
            <a:ext cx="12192000" cy="0"/>
          </a:xfrm>
          <a:prstGeom prst="line">
            <a:avLst/>
          </a:prstGeom>
          <a:ln w="41275">
            <a:solidFill>
              <a:schemeClr val="bg1">
                <a:alpha val="90000"/>
              </a:schemeClr>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D891E407-403B-4764-86C9-33A56D3BCAA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34852"/>
            <a:ext cx="12192000" cy="0"/>
          </a:xfrm>
          <a:prstGeom prst="line">
            <a:avLst/>
          </a:prstGeom>
          <a:ln w="41275">
            <a:solidFill>
              <a:schemeClr val="bg1">
                <a:alpha val="9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8886474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Content Placeholder 3">
            <a:extLst>
              <a:ext uri="{FF2B5EF4-FFF2-40B4-BE49-F238E27FC236}">
                <a16:creationId xmlns:a16="http://schemas.microsoft.com/office/drawing/2014/main" id="{8D4D2CEC-EEEA-43DC-946F-88E9C70F4B3F}"/>
              </a:ext>
            </a:extLst>
          </p:cNvPr>
          <p:cNvPicPr>
            <a:picLocks noGrp="1" noChangeAspect="1"/>
          </p:cNvPicPr>
          <p:nvPr>
            <p:ph idx="1"/>
          </p:nvPr>
        </p:nvPicPr>
        <p:blipFill>
          <a:blip r:embed="rId3"/>
          <a:stretch>
            <a:fillRect/>
          </a:stretch>
        </p:blipFill>
        <p:spPr>
          <a:xfrm>
            <a:off x="4118271" y="643466"/>
            <a:ext cx="3955457" cy="5571067"/>
          </a:xfrm>
          <a:prstGeom prst="rect">
            <a:avLst/>
          </a:prstGeom>
        </p:spPr>
      </p:pic>
    </p:spTree>
    <p:extLst>
      <p:ext uri="{BB962C8B-B14F-4D97-AF65-F5344CB8AC3E}">
        <p14:creationId xmlns:p14="http://schemas.microsoft.com/office/powerpoint/2010/main" val="211423659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68" name="Rectangle 42">
            <a:extLst>
              <a:ext uri="{FF2B5EF4-FFF2-40B4-BE49-F238E27FC236}">
                <a16:creationId xmlns:a16="http://schemas.microsoft.com/office/drawing/2014/main" id="{9D3A9E89-033E-4C4A-8C41-416DABFFD30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ectangle 44">
            <a:extLst>
              <a:ext uri="{FF2B5EF4-FFF2-40B4-BE49-F238E27FC236}">
                <a16:creationId xmlns:a16="http://schemas.microsoft.com/office/drawing/2014/main" id="{86293361-111E-427D-8E5B-256944AC839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2000" cy="4458877"/>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088D24A-CCBD-4D00-B0CE-C3EC65E69C2C}"/>
              </a:ext>
            </a:extLst>
          </p:cNvPr>
          <p:cNvSpPr>
            <a:spLocks noGrp="1"/>
          </p:cNvSpPr>
          <p:nvPr>
            <p:ph type="title"/>
          </p:nvPr>
        </p:nvSpPr>
        <p:spPr>
          <a:xfrm>
            <a:off x="8740797" y="1122363"/>
            <a:ext cx="3084758" cy="2902882"/>
          </a:xfrm>
        </p:spPr>
        <p:txBody>
          <a:bodyPr vert="horz" lIns="91440" tIns="45720" rIns="91440" bIns="45720" rtlCol="0" anchor="b">
            <a:normAutofit/>
          </a:bodyPr>
          <a:lstStyle/>
          <a:p>
            <a:r>
              <a:rPr lang="en-US" sz="4800" kern="1200" dirty="0" err="1">
                <a:solidFill>
                  <a:schemeClr val="tx1"/>
                </a:solidFill>
                <a:latin typeface="+mj-lt"/>
                <a:ea typeface="+mj-ea"/>
                <a:cs typeface="+mj-cs"/>
              </a:rPr>
              <a:t>Qeleshe</a:t>
            </a:r>
            <a:endParaRPr lang="en-US" sz="4800" kern="1200" dirty="0">
              <a:solidFill>
                <a:schemeClr val="tx1"/>
              </a:solidFill>
              <a:latin typeface="+mj-lt"/>
              <a:ea typeface="+mj-ea"/>
              <a:cs typeface="+mj-cs"/>
            </a:endParaRPr>
          </a:p>
        </p:txBody>
      </p:sp>
      <p:grpSp>
        <p:nvGrpSpPr>
          <p:cNvPr id="47" name="Group 46">
            <a:extLst>
              <a:ext uri="{FF2B5EF4-FFF2-40B4-BE49-F238E27FC236}">
                <a16:creationId xmlns:a16="http://schemas.microsoft.com/office/drawing/2014/main" id="{9A19A3F5-314C-46CC-8695-7C6BFCACFE8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8741664" y="73152"/>
            <a:ext cx="1178966" cy="232963"/>
            <a:chOff x="7763256" y="73152"/>
            <a:chExt cx="1178966" cy="232963"/>
          </a:xfrm>
        </p:grpSpPr>
        <p:sp>
          <p:nvSpPr>
            <p:cNvPr id="48" name="Rectangle 64">
              <a:extLst>
                <a:ext uri="{FF2B5EF4-FFF2-40B4-BE49-F238E27FC236}">
                  <a16:creationId xmlns:a16="http://schemas.microsoft.com/office/drawing/2014/main" id="{278F674D-D76D-4798-B032-C8B53BB2433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263077" y="73152"/>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Rectangle 66">
              <a:extLst>
                <a:ext uri="{FF2B5EF4-FFF2-40B4-BE49-F238E27FC236}">
                  <a16:creationId xmlns:a16="http://schemas.microsoft.com/office/drawing/2014/main" id="{93C95A67-CFD6-49FD-BAAA-A697C0CD398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263077" y="24688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64">
              <a:extLst>
                <a:ext uri="{FF2B5EF4-FFF2-40B4-BE49-F238E27FC236}">
                  <a16:creationId xmlns:a16="http://schemas.microsoft.com/office/drawing/2014/main" id="{182CC514-9A22-43DC-9B8B-274A1BA4F36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138122" y="73152"/>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ectangle 66">
              <a:extLst>
                <a:ext uri="{FF2B5EF4-FFF2-40B4-BE49-F238E27FC236}">
                  <a16:creationId xmlns:a16="http://schemas.microsoft.com/office/drawing/2014/main" id="{C5736E08-B988-4CC3-A244-9E5F806B4C2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138122" y="24688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ectangle 64">
              <a:extLst>
                <a:ext uri="{FF2B5EF4-FFF2-40B4-BE49-F238E27FC236}">
                  <a16:creationId xmlns:a16="http://schemas.microsoft.com/office/drawing/2014/main" id="{B2938EAC-3109-4B44-9E80-A9A7D99F144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013167" y="73152"/>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ectangle 66">
              <a:extLst>
                <a:ext uri="{FF2B5EF4-FFF2-40B4-BE49-F238E27FC236}">
                  <a16:creationId xmlns:a16="http://schemas.microsoft.com/office/drawing/2014/main" id="{E10B9525-3F05-4446-8486-E44910EE65F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013167" y="24688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64">
              <a:extLst>
                <a:ext uri="{FF2B5EF4-FFF2-40B4-BE49-F238E27FC236}">
                  <a16:creationId xmlns:a16="http://schemas.microsoft.com/office/drawing/2014/main" id="{F93E511D-E6DC-4D13-976A-0110E165A58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888211" y="73152"/>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Rectangle 66">
              <a:extLst>
                <a:ext uri="{FF2B5EF4-FFF2-40B4-BE49-F238E27FC236}">
                  <a16:creationId xmlns:a16="http://schemas.microsoft.com/office/drawing/2014/main" id="{85684F25-E83E-4E6D-AD9A-B9BDDB0E74E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888211" y="24688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Rectangle 64">
              <a:extLst>
                <a:ext uri="{FF2B5EF4-FFF2-40B4-BE49-F238E27FC236}">
                  <a16:creationId xmlns:a16="http://schemas.microsoft.com/office/drawing/2014/main" id="{118B2579-8426-416F-8744-D7EB91511AC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763256" y="73152"/>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Rectangle 66">
              <a:extLst>
                <a:ext uri="{FF2B5EF4-FFF2-40B4-BE49-F238E27FC236}">
                  <a16:creationId xmlns:a16="http://schemas.microsoft.com/office/drawing/2014/main" id="{5B4CB9E6-5FA1-4665-888E-BEBD41CC86A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763256" y="24688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Rectangle 64">
              <a:extLst>
                <a:ext uri="{FF2B5EF4-FFF2-40B4-BE49-F238E27FC236}">
                  <a16:creationId xmlns:a16="http://schemas.microsoft.com/office/drawing/2014/main" id="{5095E589-7E16-4865-B076-8C04BA65A0B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887854" y="73152"/>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Rectangle 66">
              <a:extLst>
                <a:ext uri="{FF2B5EF4-FFF2-40B4-BE49-F238E27FC236}">
                  <a16:creationId xmlns:a16="http://schemas.microsoft.com/office/drawing/2014/main" id="{6D0546CB-725B-4586-BEDD-A8E1DA4969E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887854" y="24688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Rectangle 64">
              <a:extLst>
                <a:ext uri="{FF2B5EF4-FFF2-40B4-BE49-F238E27FC236}">
                  <a16:creationId xmlns:a16="http://schemas.microsoft.com/office/drawing/2014/main" id="{AB5EE017-5E43-4AB4-BF17-C2150694C36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762899" y="73152"/>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Rectangle 66">
              <a:extLst>
                <a:ext uri="{FF2B5EF4-FFF2-40B4-BE49-F238E27FC236}">
                  <a16:creationId xmlns:a16="http://schemas.microsoft.com/office/drawing/2014/main" id="{456BFE42-FE3E-4763-A6E8-BC9C34C101B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762899" y="24688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Rectangle 64">
              <a:extLst>
                <a:ext uri="{FF2B5EF4-FFF2-40B4-BE49-F238E27FC236}">
                  <a16:creationId xmlns:a16="http://schemas.microsoft.com/office/drawing/2014/main" id="{A395DBA0-7465-4857-B1C8-CB25971B033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637944" y="73152"/>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6">
              <a:extLst>
                <a:ext uri="{FF2B5EF4-FFF2-40B4-BE49-F238E27FC236}">
                  <a16:creationId xmlns:a16="http://schemas.microsoft.com/office/drawing/2014/main" id="{BC8EB897-B7B1-4BAD-AB7C-A40DE6F4BF9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637944" y="24688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Rectangle 64">
              <a:extLst>
                <a:ext uri="{FF2B5EF4-FFF2-40B4-BE49-F238E27FC236}">
                  <a16:creationId xmlns:a16="http://schemas.microsoft.com/office/drawing/2014/main" id="{4664B19C-7F4F-4092-ADCA-581CE08E1A1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512988" y="73152"/>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6">
              <a:extLst>
                <a:ext uri="{FF2B5EF4-FFF2-40B4-BE49-F238E27FC236}">
                  <a16:creationId xmlns:a16="http://schemas.microsoft.com/office/drawing/2014/main" id="{1841D5A7-F7A1-4A43-834B-F6DF2B0E2F6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512988" y="24688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Rectangle 64">
              <a:extLst>
                <a:ext uri="{FF2B5EF4-FFF2-40B4-BE49-F238E27FC236}">
                  <a16:creationId xmlns:a16="http://schemas.microsoft.com/office/drawing/2014/main" id="{07387B72-31EA-4F4A-8CAD-2132C33354B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388033" y="73152"/>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Rectangle 66">
              <a:extLst>
                <a:ext uri="{FF2B5EF4-FFF2-40B4-BE49-F238E27FC236}">
                  <a16:creationId xmlns:a16="http://schemas.microsoft.com/office/drawing/2014/main" id="{99841BC6-D90A-4F47-B7B0-21B4DEA249F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388033" y="24688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5" name="Content Placeholder 4">
            <a:extLst>
              <a:ext uri="{FF2B5EF4-FFF2-40B4-BE49-F238E27FC236}">
                <a16:creationId xmlns:a16="http://schemas.microsoft.com/office/drawing/2014/main" id="{051DDFE1-AF17-4DC1-95F8-6EEF297C31A7}"/>
              </a:ext>
            </a:extLst>
          </p:cNvPr>
          <p:cNvPicPr>
            <a:picLocks noGrp="1" noChangeAspect="1"/>
          </p:cNvPicPr>
          <p:nvPr>
            <p:ph idx="1"/>
          </p:nvPr>
        </p:nvPicPr>
        <p:blipFill rotWithShape="1">
          <a:blip r:embed="rId3">
            <a:extLst>
              <a:ext uri="{28A0092B-C50C-407E-A947-70E740481C1C}">
                <a14:useLocalDpi xmlns:a14="http://schemas.microsoft.com/office/drawing/2010/main" val="0"/>
              </a:ext>
            </a:extLst>
          </a:blip>
          <a:srcRect r="-1" b="6419"/>
          <a:stretch/>
        </p:blipFill>
        <p:spPr>
          <a:xfrm>
            <a:off x="224949" y="576072"/>
            <a:ext cx="3919228" cy="5522976"/>
          </a:xfrm>
          <a:prstGeom prst="rect">
            <a:avLst/>
          </a:prstGeom>
        </p:spPr>
      </p:pic>
      <p:pic>
        <p:nvPicPr>
          <p:cNvPr id="7" name="Picture 6" descr="A picture containing text, person&#10;&#10;Description automatically generated">
            <a:extLst>
              <a:ext uri="{FF2B5EF4-FFF2-40B4-BE49-F238E27FC236}">
                <a16:creationId xmlns:a16="http://schemas.microsoft.com/office/drawing/2014/main" id="{4AD60432-D25A-488B-96E3-879FC5DE01ED}"/>
              </a:ext>
            </a:extLst>
          </p:cNvPr>
          <p:cNvPicPr>
            <a:picLocks noChangeAspect="1"/>
          </p:cNvPicPr>
          <p:nvPr/>
        </p:nvPicPr>
        <p:blipFill rotWithShape="1">
          <a:blip r:embed="rId4">
            <a:extLst>
              <a:ext uri="{28A0092B-C50C-407E-A947-70E740481C1C}">
                <a14:useLocalDpi xmlns:a14="http://schemas.microsoft.com/office/drawing/2010/main" val="0"/>
              </a:ext>
            </a:extLst>
          </a:blip>
          <a:srcRect r="14680" b="-3"/>
          <a:stretch/>
        </p:blipFill>
        <p:spPr>
          <a:xfrm>
            <a:off x="4346544" y="576072"/>
            <a:ext cx="3922776" cy="5522976"/>
          </a:xfrm>
          <a:prstGeom prst="rect">
            <a:avLst/>
          </a:prstGeom>
        </p:spPr>
      </p:pic>
      <p:sp>
        <p:nvSpPr>
          <p:cNvPr id="69" name="Rectangle 68">
            <a:extLst>
              <a:ext uri="{FF2B5EF4-FFF2-40B4-BE49-F238E27FC236}">
                <a16:creationId xmlns:a16="http://schemas.microsoft.com/office/drawing/2014/main" id="{78907291-9D6D-4740-81DB-441477BCA27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501384"/>
            <a:ext cx="12192000" cy="356616"/>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4278220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Content Placeholder 4" descr="A picture containing person, kitchen, preparing, cooking&#10;&#10;Description automatically generated">
            <a:extLst>
              <a:ext uri="{FF2B5EF4-FFF2-40B4-BE49-F238E27FC236}">
                <a16:creationId xmlns:a16="http://schemas.microsoft.com/office/drawing/2014/main" id="{210440AC-AD34-4C48-8BD2-A8DE3D59FB5E}"/>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3303485" y="643466"/>
            <a:ext cx="5585029" cy="5571067"/>
          </a:xfrm>
          <a:prstGeom prst="rect">
            <a:avLst/>
          </a:prstGeom>
        </p:spPr>
      </p:pic>
    </p:spTree>
    <p:extLst>
      <p:ext uri="{BB962C8B-B14F-4D97-AF65-F5344CB8AC3E}">
        <p14:creationId xmlns:p14="http://schemas.microsoft.com/office/powerpoint/2010/main" val="110840555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accent1">
            <a:lumMod val="60000"/>
            <a:lumOff val="40000"/>
          </a:schemeClr>
        </a:solidFill>
        <a:effectLst/>
      </p:bgPr>
    </p:bg>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931337D7-7D1D-4953-B144-6662F87CCA19}"/>
              </a:ext>
            </a:extLst>
          </p:cNvPr>
          <p:cNvPicPr>
            <a:picLocks noGrp="1" noChangeAspect="1"/>
          </p:cNvPicPr>
          <p:nvPr>
            <p:ph idx="1"/>
          </p:nvPr>
        </p:nvPicPr>
        <p:blipFill rotWithShape="1">
          <a:blip r:embed="rId3">
            <a:extLst>
              <a:ext uri="{28A0092B-C50C-407E-A947-70E740481C1C}">
                <a14:useLocalDpi xmlns:a14="http://schemas.microsoft.com/office/drawing/2010/main" val="0"/>
              </a:ext>
            </a:extLst>
          </a:blip>
          <a:srcRect r="-1" b="284"/>
          <a:stretch/>
        </p:blipFill>
        <p:spPr>
          <a:xfrm>
            <a:off x="858196" y="643466"/>
            <a:ext cx="10475608" cy="5571067"/>
          </a:xfrm>
          <a:prstGeom prst="rect">
            <a:avLst/>
          </a:prstGeom>
        </p:spPr>
      </p:pic>
    </p:spTree>
    <p:extLst>
      <p:ext uri="{BB962C8B-B14F-4D97-AF65-F5344CB8AC3E}">
        <p14:creationId xmlns:p14="http://schemas.microsoft.com/office/powerpoint/2010/main" val="244831342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accent1">
            <a:lumMod val="60000"/>
            <a:lumOff val="40000"/>
          </a:schemeClr>
        </a:solidFill>
        <a:effectLst/>
      </p:bgPr>
    </p:bg>
    <p:spTree>
      <p:nvGrpSpPr>
        <p:cNvPr id="1" name=""/>
        <p:cNvGrpSpPr/>
        <p:nvPr/>
      </p:nvGrpSpPr>
      <p:grpSpPr>
        <a:xfrm>
          <a:off x="0" y="0"/>
          <a:ext cx="0" cy="0"/>
          <a:chOff x="0" y="0"/>
          <a:chExt cx="0" cy="0"/>
        </a:xfrm>
      </p:grpSpPr>
      <p:pic>
        <p:nvPicPr>
          <p:cNvPr id="2050" name="Picture 2" descr="Albania | History, Geography, Customs, &amp; Traditions | Britannica">
            <a:extLst>
              <a:ext uri="{FF2B5EF4-FFF2-40B4-BE49-F238E27FC236}">
                <a16:creationId xmlns:a16="http://schemas.microsoft.com/office/drawing/2014/main" id="{95DDE8FE-8678-4490-8546-F41492365C81}"/>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tretch>
            <a:fillRect/>
          </a:stretch>
        </p:blipFill>
        <p:spPr bwMode="auto">
          <a:xfrm>
            <a:off x="3186827" y="643466"/>
            <a:ext cx="5818346" cy="557106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7913883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a:extLst>
              <a:ext uri="{FF2B5EF4-FFF2-40B4-BE49-F238E27FC236}">
                <a16:creationId xmlns:a16="http://schemas.microsoft.com/office/drawing/2014/main" id="{401C3A2D-B693-4DBE-A5AE-691A886C6A7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 y="0"/>
            <a:ext cx="12192000" cy="720290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9398989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B56C8A-8443-42BA-A6BB-83E62AF7FAC7}"/>
              </a:ext>
            </a:extLst>
          </p:cNvPr>
          <p:cNvSpPr>
            <a:spLocks noGrp="1"/>
          </p:cNvSpPr>
          <p:nvPr>
            <p:ph type="title"/>
          </p:nvPr>
        </p:nvSpPr>
        <p:spPr/>
        <p:txBody>
          <a:bodyPr/>
          <a:lstStyle/>
          <a:p>
            <a:r>
              <a:rPr lang="en-US" dirty="0"/>
              <a:t>How to say…</a:t>
            </a:r>
          </a:p>
        </p:txBody>
      </p:sp>
      <p:graphicFrame>
        <p:nvGraphicFramePr>
          <p:cNvPr id="7" name="Content Placeholder 2">
            <a:extLst>
              <a:ext uri="{FF2B5EF4-FFF2-40B4-BE49-F238E27FC236}">
                <a16:creationId xmlns:a16="http://schemas.microsoft.com/office/drawing/2014/main" id="{C5B3BB6E-563A-6CFF-3A05-2AFD20B2EA3B}"/>
              </a:ext>
            </a:extLst>
          </p:cNvPr>
          <p:cNvGraphicFramePr>
            <a:graphicFrameLocks noGrp="1"/>
          </p:cNvGraphicFramePr>
          <p:nvPr>
            <p:ph idx="1"/>
            <p:extLst>
              <p:ext uri="{D42A27DB-BD31-4B8C-83A1-F6EECF244321}">
                <p14:modId xmlns:p14="http://schemas.microsoft.com/office/powerpoint/2010/main" val="779724109"/>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25352514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5" name="Content Placeholder 4">
            <a:extLst>
              <a:ext uri="{FF2B5EF4-FFF2-40B4-BE49-F238E27FC236}">
                <a16:creationId xmlns:a16="http://schemas.microsoft.com/office/drawing/2014/main" id="{C808C306-3556-4D4C-A3E2-08AF7C69663A}"/>
              </a:ext>
            </a:extLst>
          </p:cNvPr>
          <p:cNvPicPr>
            <a:picLocks noGrp="1" noChangeAspect="1"/>
          </p:cNvPicPr>
          <p:nvPr>
            <p:ph idx="1"/>
          </p:nvPr>
        </p:nvPicPr>
        <p:blipFill rotWithShape="1">
          <a:blip r:embed="rId3">
            <a:extLst>
              <a:ext uri="{28A0092B-C50C-407E-A947-70E740481C1C}">
                <a14:useLocalDpi xmlns:a14="http://schemas.microsoft.com/office/drawing/2010/main" val="0"/>
              </a:ext>
            </a:extLst>
          </a:blip>
          <a:srcRect t="25014"/>
          <a:stretch/>
        </p:blipFill>
        <p:spPr>
          <a:xfrm>
            <a:off x="20" y="1282"/>
            <a:ext cx="12191980" cy="6856718"/>
          </a:xfrm>
          <a:prstGeom prst="rect">
            <a:avLst/>
          </a:prstGeom>
        </p:spPr>
      </p:pic>
    </p:spTree>
    <p:extLst>
      <p:ext uri="{BB962C8B-B14F-4D97-AF65-F5344CB8AC3E}">
        <p14:creationId xmlns:p14="http://schemas.microsoft.com/office/powerpoint/2010/main" val="387267655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Freeform: Shape 9">
            <a:extLst>
              <a:ext uri="{FF2B5EF4-FFF2-40B4-BE49-F238E27FC236}">
                <a16:creationId xmlns:a16="http://schemas.microsoft.com/office/drawing/2014/main" id="{B670DBD5-770C-4383-9F54-5B86E86BD5B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210277" y="0"/>
            <a:ext cx="9771446" cy="6858000"/>
          </a:xfrm>
          <a:custGeom>
            <a:avLst/>
            <a:gdLst>
              <a:gd name="connsiteX0" fmla="*/ 1422188 w 9771446"/>
              <a:gd name="connsiteY0" fmla="*/ 0 h 6858000"/>
              <a:gd name="connsiteX1" fmla="*/ 8349258 w 9771446"/>
              <a:gd name="connsiteY1" fmla="*/ 0 h 6858000"/>
              <a:gd name="connsiteX2" fmla="*/ 8502224 w 9771446"/>
              <a:gd name="connsiteY2" fmla="*/ 159673 h 6858000"/>
              <a:gd name="connsiteX3" fmla="*/ 9771446 w 9771446"/>
              <a:gd name="connsiteY3" fmla="*/ 3429001 h 6858000"/>
              <a:gd name="connsiteX4" fmla="*/ 8502224 w 9771446"/>
              <a:gd name="connsiteY4" fmla="*/ 6698330 h 6858000"/>
              <a:gd name="connsiteX5" fmla="*/ 8349260 w 9771446"/>
              <a:gd name="connsiteY5" fmla="*/ 6858000 h 6858000"/>
              <a:gd name="connsiteX6" fmla="*/ 1422186 w 9771446"/>
              <a:gd name="connsiteY6" fmla="*/ 6858000 h 6858000"/>
              <a:gd name="connsiteX7" fmla="*/ 1269223 w 9771446"/>
              <a:gd name="connsiteY7" fmla="*/ 6698330 h 6858000"/>
              <a:gd name="connsiteX8" fmla="*/ 0 w 9771446"/>
              <a:gd name="connsiteY8" fmla="*/ 3429001 h 6858000"/>
              <a:gd name="connsiteX9" fmla="*/ 1269223 w 9771446"/>
              <a:gd name="connsiteY9" fmla="*/ 15967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71446" h="6858000">
                <a:moveTo>
                  <a:pt x="1422188" y="0"/>
                </a:moveTo>
                <a:lnTo>
                  <a:pt x="8349258" y="0"/>
                </a:lnTo>
                <a:lnTo>
                  <a:pt x="8502224" y="159673"/>
                </a:lnTo>
                <a:cubicBezTo>
                  <a:pt x="9290813" y="1023162"/>
                  <a:pt x="9771446" y="2170221"/>
                  <a:pt x="9771446" y="3429001"/>
                </a:cubicBezTo>
                <a:cubicBezTo>
                  <a:pt x="9771446" y="4687781"/>
                  <a:pt x="9290813" y="5834840"/>
                  <a:pt x="8502224" y="6698330"/>
                </a:cubicBezTo>
                <a:lnTo>
                  <a:pt x="8349260" y="6858000"/>
                </a:lnTo>
                <a:lnTo>
                  <a:pt x="1422186" y="6858000"/>
                </a:lnTo>
                <a:lnTo>
                  <a:pt x="1269223" y="6698330"/>
                </a:lnTo>
                <a:cubicBezTo>
                  <a:pt x="480633" y="5834840"/>
                  <a:pt x="0" y="4687781"/>
                  <a:pt x="0" y="3429001"/>
                </a:cubicBezTo>
                <a:cubicBezTo>
                  <a:pt x="0" y="2170221"/>
                  <a:pt x="480633" y="1023162"/>
                  <a:pt x="1269223" y="159673"/>
                </a:cubicBezTo>
                <a:close/>
              </a:path>
            </a:pathLst>
          </a:custGeom>
          <a:solidFill>
            <a:schemeClr val="bg1">
              <a:lumMod val="85000"/>
              <a:alpha val="6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5" name="Content Placeholder 4">
            <a:extLst>
              <a:ext uri="{FF2B5EF4-FFF2-40B4-BE49-F238E27FC236}">
                <a16:creationId xmlns:a16="http://schemas.microsoft.com/office/drawing/2014/main" id="{179CB8DD-EDE7-4614-9D13-170980101840}"/>
              </a:ext>
            </a:extLst>
          </p:cNvPr>
          <p:cNvPicPr>
            <a:picLocks noGrp="1" noChangeAspect="1"/>
          </p:cNvPicPr>
          <p:nvPr>
            <p:ph idx="1"/>
          </p:nvPr>
        </p:nvPicPr>
        <p:blipFill rotWithShape="1">
          <a:blip r:embed="rId3">
            <a:extLst>
              <a:ext uri="{28A0092B-C50C-407E-A947-70E740481C1C}">
                <a14:useLocalDpi xmlns:a14="http://schemas.microsoft.com/office/drawing/2010/main" val="0"/>
              </a:ext>
            </a:extLst>
          </a:blip>
          <a:srcRect l="9766" r="-1" b="-1"/>
          <a:stretch/>
        </p:blipFill>
        <p:spPr>
          <a:xfrm>
            <a:off x="1460597" y="10"/>
            <a:ext cx="9270806" cy="6857990"/>
          </a:xfrm>
          <a:custGeom>
            <a:avLst/>
            <a:gdLst/>
            <a:ahLst/>
            <a:cxnLst/>
            <a:rect l="l" t="t" r="r" b="b"/>
            <a:pathLst>
              <a:path w="9270806" h="6858000">
                <a:moveTo>
                  <a:pt x="1503712" y="0"/>
                </a:moveTo>
                <a:lnTo>
                  <a:pt x="7767094" y="0"/>
                </a:lnTo>
                <a:lnTo>
                  <a:pt x="7913128" y="139721"/>
                </a:lnTo>
                <a:cubicBezTo>
                  <a:pt x="8751971" y="981521"/>
                  <a:pt x="9270806" y="2144457"/>
                  <a:pt x="9270806" y="3429000"/>
                </a:cubicBezTo>
                <a:cubicBezTo>
                  <a:pt x="9270806" y="4713544"/>
                  <a:pt x="8751971" y="5876479"/>
                  <a:pt x="7913128" y="6718279"/>
                </a:cubicBezTo>
                <a:lnTo>
                  <a:pt x="7767094" y="6858000"/>
                </a:lnTo>
                <a:lnTo>
                  <a:pt x="1503712" y="6858000"/>
                </a:lnTo>
                <a:lnTo>
                  <a:pt x="1357679" y="6718279"/>
                </a:lnTo>
                <a:cubicBezTo>
                  <a:pt x="518835" y="5876479"/>
                  <a:pt x="0" y="4713544"/>
                  <a:pt x="0" y="3429000"/>
                </a:cubicBezTo>
                <a:cubicBezTo>
                  <a:pt x="0" y="2144457"/>
                  <a:pt x="518835" y="981521"/>
                  <a:pt x="1357679" y="139721"/>
                </a:cubicBezTo>
                <a:close/>
              </a:path>
            </a:pathLst>
          </a:custGeom>
        </p:spPr>
      </p:pic>
    </p:spTree>
    <p:extLst>
      <p:ext uri="{BB962C8B-B14F-4D97-AF65-F5344CB8AC3E}">
        <p14:creationId xmlns:p14="http://schemas.microsoft.com/office/powerpoint/2010/main" val="255666515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 name="Freeform: Shape 9">
            <a:extLst>
              <a:ext uri="{FF2B5EF4-FFF2-40B4-BE49-F238E27FC236}">
                <a16:creationId xmlns:a16="http://schemas.microsoft.com/office/drawing/2014/main" id="{B670DBD5-770C-4383-9F54-5B86E86BD5B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210277" y="0"/>
            <a:ext cx="9771446" cy="6858000"/>
          </a:xfrm>
          <a:custGeom>
            <a:avLst/>
            <a:gdLst>
              <a:gd name="connsiteX0" fmla="*/ 1422188 w 9771446"/>
              <a:gd name="connsiteY0" fmla="*/ 0 h 6858000"/>
              <a:gd name="connsiteX1" fmla="*/ 8349258 w 9771446"/>
              <a:gd name="connsiteY1" fmla="*/ 0 h 6858000"/>
              <a:gd name="connsiteX2" fmla="*/ 8502224 w 9771446"/>
              <a:gd name="connsiteY2" fmla="*/ 159673 h 6858000"/>
              <a:gd name="connsiteX3" fmla="*/ 9771446 w 9771446"/>
              <a:gd name="connsiteY3" fmla="*/ 3429001 h 6858000"/>
              <a:gd name="connsiteX4" fmla="*/ 8502224 w 9771446"/>
              <a:gd name="connsiteY4" fmla="*/ 6698330 h 6858000"/>
              <a:gd name="connsiteX5" fmla="*/ 8349260 w 9771446"/>
              <a:gd name="connsiteY5" fmla="*/ 6858000 h 6858000"/>
              <a:gd name="connsiteX6" fmla="*/ 1422186 w 9771446"/>
              <a:gd name="connsiteY6" fmla="*/ 6858000 h 6858000"/>
              <a:gd name="connsiteX7" fmla="*/ 1269223 w 9771446"/>
              <a:gd name="connsiteY7" fmla="*/ 6698330 h 6858000"/>
              <a:gd name="connsiteX8" fmla="*/ 0 w 9771446"/>
              <a:gd name="connsiteY8" fmla="*/ 3429001 h 6858000"/>
              <a:gd name="connsiteX9" fmla="*/ 1269223 w 9771446"/>
              <a:gd name="connsiteY9" fmla="*/ 15967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71446" h="6858000">
                <a:moveTo>
                  <a:pt x="1422188" y="0"/>
                </a:moveTo>
                <a:lnTo>
                  <a:pt x="8349258" y="0"/>
                </a:lnTo>
                <a:lnTo>
                  <a:pt x="8502224" y="159673"/>
                </a:lnTo>
                <a:cubicBezTo>
                  <a:pt x="9290813" y="1023162"/>
                  <a:pt x="9771446" y="2170221"/>
                  <a:pt x="9771446" y="3429001"/>
                </a:cubicBezTo>
                <a:cubicBezTo>
                  <a:pt x="9771446" y="4687781"/>
                  <a:pt x="9290813" y="5834840"/>
                  <a:pt x="8502224" y="6698330"/>
                </a:cubicBezTo>
                <a:lnTo>
                  <a:pt x="8349260" y="6858000"/>
                </a:lnTo>
                <a:lnTo>
                  <a:pt x="1422186" y="6858000"/>
                </a:lnTo>
                <a:lnTo>
                  <a:pt x="1269223" y="6698330"/>
                </a:lnTo>
                <a:cubicBezTo>
                  <a:pt x="480633" y="5834840"/>
                  <a:pt x="0" y="4687781"/>
                  <a:pt x="0" y="3429001"/>
                </a:cubicBezTo>
                <a:cubicBezTo>
                  <a:pt x="0" y="2170221"/>
                  <a:pt x="480633" y="1023162"/>
                  <a:pt x="1269223" y="159673"/>
                </a:cubicBezTo>
                <a:close/>
              </a:path>
            </a:pathLst>
          </a:custGeom>
          <a:solidFill>
            <a:schemeClr val="bg1">
              <a:lumMod val="85000"/>
              <a:alpha val="6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5" name="Content Placeholder 4" descr="A picture containing outdoor, water, nature, sky&#10;&#10;Description automatically generated">
            <a:extLst>
              <a:ext uri="{FF2B5EF4-FFF2-40B4-BE49-F238E27FC236}">
                <a16:creationId xmlns:a16="http://schemas.microsoft.com/office/drawing/2014/main" id="{9AE5AC38-4C23-4F5E-BAAF-5AC2B7ED874E}"/>
              </a:ext>
            </a:extLst>
          </p:cNvPr>
          <p:cNvPicPr>
            <a:picLocks noGrp="1" noChangeAspect="1"/>
          </p:cNvPicPr>
          <p:nvPr>
            <p:ph idx="1"/>
          </p:nvPr>
        </p:nvPicPr>
        <p:blipFill rotWithShape="1">
          <a:blip r:embed="rId3">
            <a:extLst>
              <a:ext uri="{28A0092B-C50C-407E-A947-70E740481C1C}">
                <a14:useLocalDpi xmlns:a14="http://schemas.microsoft.com/office/drawing/2010/main" val="0"/>
              </a:ext>
            </a:extLst>
          </a:blip>
          <a:srcRect b="1368"/>
          <a:stretch/>
        </p:blipFill>
        <p:spPr>
          <a:xfrm>
            <a:off x="1460597" y="10"/>
            <a:ext cx="9270806" cy="6857990"/>
          </a:xfrm>
          <a:custGeom>
            <a:avLst/>
            <a:gdLst/>
            <a:ahLst/>
            <a:cxnLst/>
            <a:rect l="l" t="t" r="r" b="b"/>
            <a:pathLst>
              <a:path w="9270806" h="6858000">
                <a:moveTo>
                  <a:pt x="1503712" y="0"/>
                </a:moveTo>
                <a:lnTo>
                  <a:pt x="7767094" y="0"/>
                </a:lnTo>
                <a:lnTo>
                  <a:pt x="7913128" y="139721"/>
                </a:lnTo>
                <a:cubicBezTo>
                  <a:pt x="8751971" y="981521"/>
                  <a:pt x="9270806" y="2144457"/>
                  <a:pt x="9270806" y="3429000"/>
                </a:cubicBezTo>
                <a:cubicBezTo>
                  <a:pt x="9270806" y="4713544"/>
                  <a:pt x="8751971" y="5876479"/>
                  <a:pt x="7913128" y="6718279"/>
                </a:cubicBezTo>
                <a:lnTo>
                  <a:pt x="7767094" y="6858000"/>
                </a:lnTo>
                <a:lnTo>
                  <a:pt x="1503712" y="6858000"/>
                </a:lnTo>
                <a:lnTo>
                  <a:pt x="1357679" y="6718279"/>
                </a:lnTo>
                <a:cubicBezTo>
                  <a:pt x="518835" y="5876479"/>
                  <a:pt x="0" y="4713544"/>
                  <a:pt x="0" y="3429000"/>
                </a:cubicBezTo>
                <a:cubicBezTo>
                  <a:pt x="0" y="2144457"/>
                  <a:pt x="518835" y="981521"/>
                  <a:pt x="1357679" y="139721"/>
                </a:cubicBezTo>
                <a:close/>
              </a:path>
            </a:pathLst>
          </a:custGeom>
        </p:spPr>
      </p:pic>
    </p:spTree>
    <p:extLst>
      <p:ext uri="{BB962C8B-B14F-4D97-AF65-F5344CB8AC3E}">
        <p14:creationId xmlns:p14="http://schemas.microsoft.com/office/powerpoint/2010/main" val="218113439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01172FC5-C14B-4E4C-AA85-53FC8D20AF64}"/>
              </a:ext>
            </a:extLst>
          </p:cNvPr>
          <p:cNvPicPr>
            <a:picLocks noGrp="1" noChangeAspect="1"/>
          </p:cNvPicPr>
          <p:nvPr>
            <p:ph idx="1"/>
          </p:nvPr>
        </p:nvPicPr>
        <p:blipFill rotWithShape="1">
          <a:blip r:embed="rId3">
            <a:extLst>
              <a:ext uri="{28A0092B-C50C-407E-A947-70E740481C1C}">
                <a14:useLocalDpi xmlns:a14="http://schemas.microsoft.com/office/drawing/2010/main" val="0"/>
              </a:ext>
            </a:extLst>
          </a:blip>
          <a:srcRect/>
          <a:stretch/>
        </p:blipFill>
        <p:spPr>
          <a:xfrm>
            <a:off x="-1" y="10"/>
            <a:ext cx="12192000" cy="6857990"/>
          </a:xfrm>
          <a:prstGeom prst="rect">
            <a:avLst/>
          </a:prstGeom>
        </p:spPr>
      </p:pic>
      <p:sp>
        <p:nvSpPr>
          <p:cNvPr id="19" name="Freeform 5">
            <a:extLst>
              <a:ext uri="{FF2B5EF4-FFF2-40B4-BE49-F238E27FC236}">
                <a16:creationId xmlns:a16="http://schemas.microsoft.com/office/drawing/2014/main" id="{87CC2527-562A-4F69-B487-4371E5B243E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White">
          <a:xfrm>
            <a:off x="7488621" y="2277613"/>
            <a:ext cx="4703379" cy="4580387"/>
          </a:xfrm>
          <a:custGeom>
            <a:avLst/>
            <a:gdLst>
              <a:gd name="T0" fmla="*/ 1333 w 1333"/>
              <a:gd name="T1" fmla="*/ 1031 h 1298"/>
              <a:gd name="T2" fmla="*/ 1333 w 1333"/>
              <a:gd name="T3" fmla="*/ 380 h 1298"/>
              <a:gd name="T4" fmla="*/ 706 w 1333"/>
              <a:gd name="T5" fmla="*/ 0 h 1298"/>
              <a:gd name="T6" fmla="*/ 0 w 1333"/>
              <a:gd name="T7" fmla="*/ 706 h 1298"/>
              <a:gd name="T8" fmla="*/ 323 w 1333"/>
              <a:gd name="T9" fmla="*/ 1298 h 1298"/>
              <a:gd name="T10" fmla="*/ 1090 w 1333"/>
              <a:gd name="T11" fmla="*/ 1298 h 1298"/>
              <a:gd name="T12" fmla="*/ 1333 w 1333"/>
              <a:gd name="T13" fmla="*/ 1031 h 1298"/>
            </a:gdLst>
            <a:ahLst/>
            <a:cxnLst>
              <a:cxn ang="0">
                <a:pos x="T0" y="T1"/>
              </a:cxn>
              <a:cxn ang="0">
                <a:pos x="T2" y="T3"/>
              </a:cxn>
              <a:cxn ang="0">
                <a:pos x="T4" y="T5"/>
              </a:cxn>
              <a:cxn ang="0">
                <a:pos x="T6" y="T7"/>
              </a:cxn>
              <a:cxn ang="0">
                <a:pos x="T8" y="T9"/>
              </a:cxn>
              <a:cxn ang="0">
                <a:pos x="T10" y="T11"/>
              </a:cxn>
              <a:cxn ang="0">
                <a:pos x="T12" y="T13"/>
              </a:cxn>
            </a:cxnLst>
            <a:rect l="0" t="0" r="r" b="b"/>
            <a:pathLst>
              <a:path w="1333" h="1298">
                <a:moveTo>
                  <a:pt x="1333" y="1031"/>
                </a:moveTo>
                <a:cubicBezTo>
                  <a:pt x="1333" y="380"/>
                  <a:pt x="1333" y="380"/>
                  <a:pt x="1333" y="380"/>
                </a:cubicBezTo>
                <a:cubicBezTo>
                  <a:pt x="1215" y="154"/>
                  <a:pt x="979" y="0"/>
                  <a:pt x="706" y="0"/>
                </a:cubicBezTo>
                <a:cubicBezTo>
                  <a:pt x="317" y="0"/>
                  <a:pt x="0" y="316"/>
                  <a:pt x="0" y="706"/>
                </a:cubicBezTo>
                <a:cubicBezTo>
                  <a:pt x="0" y="954"/>
                  <a:pt x="129" y="1172"/>
                  <a:pt x="323" y="1298"/>
                </a:cubicBezTo>
                <a:cubicBezTo>
                  <a:pt x="1090" y="1298"/>
                  <a:pt x="1090" y="1298"/>
                  <a:pt x="1090" y="1298"/>
                </a:cubicBezTo>
                <a:cubicBezTo>
                  <a:pt x="1193" y="1232"/>
                  <a:pt x="1276" y="1140"/>
                  <a:pt x="1333" y="1031"/>
                </a:cubicBezTo>
                <a:close/>
              </a:path>
            </a:pathLst>
          </a:custGeom>
          <a:solidFill>
            <a:schemeClr val="bg1">
              <a:alpha val="70000"/>
            </a:schemeClr>
          </a:solidFill>
          <a:ln w="50800" cap="sq" cmpd="dbl">
            <a:noFill/>
            <a:miter lim="800000"/>
          </a:ln>
          <a:effectLst/>
        </p:spPr>
        <p:txBody>
          <a:bodyPr vert="horz" lIns="91440" tIns="45720" rIns="91440" bIns="45720" rtlCol="0" anchor="t">
            <a:normAutofit/>
          </a:bodyPr>
          <a:lstStyle/>
          <a:p>
            <a:pPr algn="ctr">
              <a:spcAft>
                <a:spcPts val="1000"/>
              </a:spcAft>
              <a:buClr>
                <a:schemeClr val="tx1"/>
              </a:buClr>
              <a:buSzPct val="100000"/>
              <a:buFont typeface="Arial"/>
              <a:buNone/>
            </a:pPr>
            <a:endParaRPr lang="en-US" sz="1600" cap="all"/>
          </a:p>
        </p:txBody>
      </p:sp>
      <p:sp>
        <p:nvSpPr>
          <p:cNvPr id="2" name="Title 1">
            <a:extLst>
              <a:ext uri="{FF2B5EF4-FFF2-40B4-BE49-F238E27FC236}">
                <a16:creationId xmlns:a16="http://schemas.microsoft.com/office/drawing/2014/main" id="{E1272BAA-EECB-4344-99DF-7E633204BC0C}"/>
              </a:ext>
            </a:extLst>
          </p:cNvPr>
          <p:cNvSpPr>
            <a:spLocks noGrp="1"/>
          </p:cNvSpPr>
          <p:nvPr>
            <p:ph type="title"/>
          </p:nvPr>
        </p:nvSpPr>
        <p:spPr>
          <a:xfrm>
            <a:off x="8022021" y="3231931"/>
            <a:ext cx="3852041" cy="1834056"/>
          </a:xfrm>
        </p:spPr>
        <p:txBody>
          <a:bodyPr vert="horz" lIns="91440" tIns="45720" rIns="91440" bIns="45720" rtlCol="0" anchor="b">
            <a:normAutofit/>
          </a:bodyPr>
          <a:lstStyle/>
          <a:p>
            <a:pPr algn="ctr"/>
            <a:r>
              <a:rPr lang="en-US" sz="4000"/>
              <a:t>Albanian Independence Day </a:t>
            </a:r>
          </a:p>
        </p:txBody>
      </p:sp>
      <p:cxnSp>
        <p:nvCxnSpPr>
          <p:cNvPr id="21" name="Straight Connector 20">
            <a:extLst>
              <a:ext uri="{FF2B5EF4-FFF2-40B4-BE49-F238E27FC236}">
                <a16:creationId xmlns:a16="http://schemas.microsoft.com/office/drawing/2014/main" id="{BCDAEC91-5BCE-4B55-9CC0-43EF94CB734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9480331" y="5123793"/>
            <a:ext cx="935420" cy="0"/>
          </a:xfrm>
          <a:prstGeom prst="line">
            <a:avLst/>
          </a:prstGeom>
          <a:ln w="25400" cap="sq">
            <a:solidFill>
              <a:schemeClr val="tx1">
                <a:lumMod val="85000"/>
                <a:lumOff val="15000"/>
              </a:schemeClr>
            </a:solidFill>
            <a:beve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6098317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28</TotalTime>
  <Words>189</Words>
  <Application>Microsoft Office PowerPoint</Application>
  <PresentationFormat>Widescreen</PresentationFormat>
  <Paragraphs>31</Paragraphs>
  <Slides>13</Slides>
  <Notes>11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13</vt:i4>
      </vt:variant>
    </vt:vector>
  </HeadingPairs>
  <TitlesOfParts>
    <vt:vector size="18" baseType="lpstr">
      <vt:lpstr>Arial</vt:lpstr>
      <vt:lpstr>Calibri</vt:lpstr>
      <vt:lpstr>Calibri Light</vt:lpstr>
      <vt:lpstr>Century</vt:lpstr>
      <vt:lpstr>Office Theme</vt:lpstr>
      <vt:lpstr>Albania</vt:lpstr>
      <vt:lpstr>PowerPoint Presentation</vt:lpstr>
      <vt:lpstr>PowerPoint Presentation</vt:lpstr>
      <vt:lpstr>PowerPoint Presentation</vt:lpstr>
      <vt:lpstr>How to say…</vt:lpstr>
      <vt:lpstr>PowerPoint Presentation</vt:lpstr>
      <vt:lpstr>PowerPoint Presentation</vt:lpstr>
      <vt:lpstr>PowerPoint Presentation</vt:lpstr>
      <vt:lpstr>Albanian Independence Day </vt:lpstr>
      <vt:lpstr>Byrek</vt:lpstr>
      <vt:lpstr>PowerPoint Presentation</vt:lpstr>
      <vt:lpstr>Qeleshe</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Albania</dc:title>
  <dc:creator>Tollison, Laurel</dc:creator>
  <cp:lastModifiedBy>Glaros, Dimitri</cp:lastModifiedBy>
  <cp:revision>7</cp:revision>
  <dcterms:created xsi:type="dcterms:W3CDTF">2022-11-02T18:37:29Z</dcterms:created>
  <dcterms:modified xsi:type="dcterms:W3CDTF">2023-07-27T17:50:46Z</dcterms:modified>
</cp:coreProperties>
</file>