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6" r:id="rId5"/>
    <p:sldId id="267" r:id="rId6"/>
    <p:sldId id="259" r:id="rId7"/>
    <p:sldId id="268" r:id="rId8"/>
    <p:sldId id="265" r:id="rId9"/>
    <p:sldId id="261"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60"/>
  </p:normalViewPr>
  <p:slideViewPr>
    <p:cSldViewPr snapToGrid="0">
      <p:cViewPr varScale="1">
        <p:scale>
          <a:sx n="80" d="100"/>
          <a:sy n="80" d="100"/>
        </p:scale>
        <p:origin x="12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90346-B877-4DFB-B9F8-68D28698AEDF}"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4D1DF-FF85-4E38-8B84-DA8FA75355F6}" type="slidenum">
              <a:rPr lang="en-US" smtClean="0"/>
              <a:t>‹#›</a:t>
            </a:fld>
            <a:endParaRPr lang="en-US"/>
          </a:p>
        </p:txBody>
      </p:sp>
    </p:spTree>
    <p:extLst>
      <p:ext uri="{BB962C8B-B14F-4D97-AF65-F5344CB8AC3E}">
        <p14:creationId xmlns:p14="http://schemas.microsoft.com/office/powerpoint/2010/main" val="146412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Komi Republic is not a country, but a northern region of Russia! </a:t>
            </a:r>
          </a:p>
        </p:txBody>
      </p:sp>
      <p:sp>
        <p:nvSpPr>
          <p:cNvPr id="4" name="Slide Number Placeholder 3"/>
          <p:cNvSpPr>
            <a:spLocks noGrp="1"/>
          </p:cNvSpPr>
          <p:nvPr>
            <p:ph type="sldNum" sz="quarter" idx="5"/>
          </p:nvPr>
        </p:nvSpPr>
        <p:spPr/>
        <p:txBody>
          <a:bodyPr/>
          <a:lstStyle/>
          <a:p>
            <a:fld id="{0CF4D1DF-FF85-4E38-8B84-DA8FA75355F6}" type="slidenum">
              <a:rPr lang="en-US" smtClean="0"/>
              <a:t>2</a:t>
            </a:fld>
            <a:endParaRPr lang="en-US"/>
          </a:p>
        </p:txBody>
      </p:sp>
    </p:spTree>
    <p:extLst>
      <p:ext uri="{BB962C8B-B14F-4D97-AF65-F5344CB8AC3E}">
        <p14:creationId xmlns:p14="http://schemas.microsoft.com/office/powerpoint/2010/main" val="14050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folktale of the Sun Elk where she runs across the night sky away from a hunter, but he can never catch her because she is </a:t>
            </a:r>
            <a:r>
              <a:rPr lang="en-US"/>
              <a:t>a goddess.</a:t>
            </a:r>
            <a:endParaRPr lang="en-US" dirty="0"/>
          </a:p>
        </p:txBody>
      </p:sp>
      <p:sp>
        <p:nvSpPr>
          <p:cNvPr id="4" name="Slide Number Placeholder 3"/>
          <p:cNvSpPr>
            <a:spLocks noGrp="1"/>
          </p:cNvSpPr>
          <p:nvPr>
            <p:ph type="sldNum" sz="quarter" idx="5"/>
          </p:nvPr>
        </p:nvSpPr>
        <p:spPr/>
        <p:txBody>
          <a:bodyPr/>
          <a:lstStyle/>
          <a:p>
            <a:fld id="{0CF4D1DF-FF85-4E38-8B84-DA8FA75355F6}" type="slidenum">
              <a:rPr lang="en-US" smtClean="0"/>
              <a:t>11</a:t>
            </a:fld>
            <a:endParaRPr lang="en-US"/>
          </a:p>
        </p:txBody>
      </p:sp>
    </p:spTree>
    <p:extLst>
      <p:ext uri="{BB962C8B-B14F-4D97-AF65-F5344CB8AC3E}">
        <p14:creationId xmlns:p14="http://schemas.microsoft.com/office/powerpoint/2010/main" val="38576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flag of the Komi Republic. The blue represents the sky, the green represents the earth, and the white represents the snow.</a:t>
            </a:r>
          </a:p>
        </p:txBody>
      </p:sp>
      <p:sp>
        <p:nvSpPr>
          <p:cNvPr id="4" name="Slide Number Placeholder 3"/>
          <p:cNvSpPr>
            <a:spLocks noGrp="1"/>
          </p:cNvSpPr>
          <p:nvPr>
            <p:ph type="sldNum" sz="quarter" idx="5"/>
          </p:nvPr>
        </p:nvSpPr>
        <p:spPr/>
        <p:txBody>
          <a:bodyPr/>
          <a:lstStyle/>
          <a:p>
            <a:fld id="{0CF4D1DF-FF85-4E38-8B84-DA8FA75355F6}" type="slidenum">
              <a:rPr lang="en-US" smtClean="0"/>
              <a:t>3</a:t>
            </a:fld>
            <a:endParaRPr lang="en-US"/>
          </a:p>
        </p:txBody>
      </p:sp>
    </p:spTree>
    <p:extLst>
      <p:ext uri="{BB962C8B-B14F-4D97-AF65-F5344CB8AC3E}">
        <p14:creationId xmlns:p14="http://schemas.microsoft.com/office/powerpoint/2010/main" val="237128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Syktyvkar is the capital of the Komi Republic. Only 235,000 people live here.</a:t>
            </a:r>
          </a:p>
        </p:txBody>
      </p:sp>
      <p:sp>
        <p:nvSpPr>
          <p:cNvPr id="4" name="Slide Number Placeholder 3"/>
          <p:cNvSpPr>
            <a:spLocks noGrp="1"/>
          </p:cNvSpPr>
          <p:nvPr>
            <p:ph type="sldNum" sz="quarter" idx="5"/>
          </p:nvPr>
        </p:nvSpPr>
        <p:spPr/>
        <p:txBody>
          <a:bodyPr/>
          <a:lstStyle/>
          <a:p>
            <a:fld id="{0CF4D1DF-FF85-4E38-8B84-DA8FA75355F6}" type="slidenum">
              <a:rPr lang="en-US" smtClean="0"/>
              <a:t>4</a:t>
            </a:fld>
            <a:endParaRPr lang="en-US"/>
          </a:p>
        </p:txBody>
      </p:sp>
    </p:spTree>
    <p:extLst>
      <p:ext uri="{BB962C8B-B14F-4D97-AF65-F5344CB8AC3E}">
        <p14:creationId xmlns:p14="http://schemas.microsoft.com/office/powerpoint/2010/main" val="263613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winter, the Komi Republic is covered in snow and looks like a Winter Wonderland!</a:t>
            </a:r>
          </a:p>
        </p:txBody>
      </p:sp>
      <p:sp>
        <p:nvSpPr>
          <p:cNvPr id="4" name="Slide Number Placeholder 3"/>
          <p:cNvSpPr>
            <a:spLocks noGrp="1"/>
          </p:cNvSpPr>
          <p:nvPr>
            <p:ph type="sldNum" sz="quarter" idx="5"/>
          </p:nvPr>
        </p:nvSpPr>
        <p:spPr/>
        <p:txBody>
          <a:bodyPr/>
          <a:lstStyle/>
          <a:p>
            <a:fld id="{0CF4D1DF-FF85-4E38-8B84-DA8FA75355F6}" type="slidenum">
              <a:rPr lang="en-US" smtClean="0"/>
              <a:t>5</a:t>
            </a:fld>
            <a:endParaRPr lang="en-US"/>
          </a:p>
        </p:txBody>
      </p:sp>
    </p:spTree>
    <p:extLst>
      <p:ext uri="{BB962C8B-B14F-4D97-AF65-F5344CB8AC3E}">
        <p14:creationId xmlns:p14="http://schemas.microsoft.com/office/powerpoint/2010/main" val="295199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Komi women in Komi traditional dress</a:t>
            </a:r>
          </a:p>
        </p:txBody>
      </p:sp>
      <p:sp>
        <p:nvSpPr>
          <p:cNvPr id="4" name="Slide Number Placeholder 3"/>
          <p:cNvSpPr>
            <a:spLocks noGrp="1"/>
          </p:cNvSpPr>
          <p:nvPr>
            <p:ph type="sldNum" sz="quarter" idx="5"/>
          </p:nvPr>
        </p:nvSpPr>
        <p:spPr/>
        <p:txBody>
          <a:bodyPr/>
          <a:lstStyle/>
          <a:p>
            <a:fld id="{0CF4D1DF-FF85-4E38-8B84-DA8FA75355F6}" type="slidenum">
              <a:rPr lang="en-US" smtClean="0"/>
              <a:t>6</a:t>
            </a:fld>
            <a:endParaRPr lang="en-US"/>
          </a:p>
        </p:txBody>
      </p:sp>
    </p:spTree>
    <p:extLst>
      <p:ext uri="{BB962C8B-B14F-4D97-AF65-F5344CB8AC3E}">
        <p14:creationId xmlns:p14="http://schemas.microsoft.com/office/powerpoint/2010/main" val="222271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Komi traditional dish (fish pie)</a:t>
            </a:r>
          </a:p>
        </p:txBody>
      </p:sp>
      <p:sp>
        <p:nvSpPr>
          <p:cNvPr id="4" name="Slide Number Placeholder 3"/>
          <p:cNvSpPr>
            <a:spLocks noGrp="1"/>
          </p:cNvSpPr>
          <p:nvPr>
            <p:ph type="sldNum" sz="quarter" idx="5"/>
          </p:nvPr>
        </p:nvSpPr>
        <p:spPr/>
        <p:txBody>
          <a:bodyPr/>
          <a:lstStyle/>
          <a:p>
            <a:fld id="{0CF4D1DF-FF85-4E38-8B84-DA8FA75355F6}" type="slidenum">
              <a:rPr lang="en-US" smtClean="0"/>
              <a:t>7</a:t>
            </a:fld>
            <a:endParaRPr lang="en-US"/>
          </a:p>
        </p:txBody>
      </p:sp>
    </p:spTree>
    <p:extLst>
      <p:ext uri="{BB962C8B-B14F-4D97-AF65-F5344CB8AC3E}">
        <p14:creationId xmlns:p14="http://schemas.microsoft.com/office/powerpoint/2010/main" val="13216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Komi people use skis to get around in the snow. Komi people traditionally hunt elk to eat for food and use other parts of the elk for tools and material goods.</a:t>
            </a:r>
          </a:p>
        </p:txBody>
      </p:sp>
      <p:sp>
        <p:nvSpPr>
          <p:cNvPr id="4" name="Slide Number Placeholder 3"/>
          <p:cNvSpPr>
            <a:spLocks noGrp="1"/>
          </p:cNvSpPr>
          <p:nvPr>
            <p:ph type="sldNum" sz="quarter" idx="5"/>
          </p:nvPr>
        </p:nvSpPr>
        <p:spPr/>
        <p:txBody>
          <a:bodyPr/>
          <a:lstStyle/>
          <a:p>
            <a:fld id="{0CF4D1DF-FF85-4E38-8B84-DA8FA75355F6}" type="slidenum">
              <a:rPr lang="en-US" smtClean="0"/>
              <a:t>8</a:t>
            </a:fld>
            <a:endParaRPr lang="en-US"/>
          </a:p>
        </p:txBody>
      </p:sp>
    </p:spTree>
    <p:extLst>
      <p:ext uri="{BB962C8B-B14F-4D97-AF65-F5344CB8AC3E}">
        <p14:creationId xmlns:p14="http://schemas.microsoft.com/office/powerpoint/2010/main" val="158718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Komi elk hunters</a:t>
            </a:r>
          </a:p>
        </p:txBody>
      </p:sp>
      <p:sp>
        <p:nvSpPr>
          <p:cNvPr id="4" name="Slide Number Placeholder 3"/>
          <p:cNvSpPr>
            <a:spLocks noGrp="1"/>
          </p:cNvSpPr>
          <p:nvPr>
            <p:ph type="sldNum" sz="quarter" idx="5"/>
          </p:nvPr>
        </p:nvSpPr>
        <p:spPr/>
        <p:txBody>
          <a:bodyPr/>
          <a:lstStyle/>
          <a:p>
            <a:fld id="{0CF4D1DF-FF85-4E38-8B84-DA8FA75355F6}" type="slidenum">
              <a:rPr lang="en-US" smtClean="0"/>
              <a:t>9</a:t>
            </a:fld>
            <a:endParaRPr lang="en-US"/>
          </a:p>
        </p:txBody>
      </p:sp>
    </p:spTree>
    <p:extLst>
      <p:ext uri="{BB962C8B-B14F-4D97-AF65-F5344CB8AC3E}">
        <p14:creationId xmlns:p14="http://schemas.microsoft.com/office/powerpoint/2010/main" val="374072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elk and the Komi Sun Elk. The Sun Elk is a Komi deity. They believe the Sun Elk represents the good in the world.</a:t>
            </a:r>
          </a:p>
        </p:txBody>
      </p:sp>
      <p:sp>
        <p:nvSpPr>
          <p:cNvPr id="4" name="Slide Number Placeholder 3"/>
          <p:cNvSpPr>
            <a:spLocks noGrp="1"/>
          </p:cNvSpPr>
          <p:nvPr>
            <p:ph type="sldNum" sz="quarter" idx="5"/>
          </p:nvPr>
        </p:nvSpPr>
        <p:spPr/>
        <p:txBody>
          <a:bodyPr/>
          <a:lstStyle/>
          <a:p>
            <a:fld id="{0CF4D1DF-FF85-4E38-8B84-DA8FA75355F6}" type="slidenum">
              <a:rPr lang="en-US" smtClean="0"/>
              <a:t>10</a:t>
            </a:fld>
            <a:endParaRPr lang="en-US"/>
          </a:p>
        </p:txBody>
      </p:sp>
    </p:spTree>
    <p:extLst>
      <p:ext uri="{BB962C8B-B14F-4D97-AF65-F5344CB8AC3E}">
        <p14:creationId xmlns:p14="http://schemas.microsoft.com/office/powerpoint/2010/main" val="105438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6B01-7194-480B-83F7-7D46A1C13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A0F401-DC7D-4C36-8CFF-722A6AFE58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352874-0226-4F00-BA08-95AFAAAC3001}"/>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6BB2FB8E-15B7-4707-9434-595B7CF73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21D93-09BB-43D6-90A5-1BF961F740A9}"/>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130902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C08E-829B-4363-8DC7-35E1ECB81F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24FAF-89BD-40A6-BFF0-DCEEB8038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EFCCF-1F5A-47F6-A7D2-99FFE43D8F97}"/>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9C5F7013-50DB-4F42-B7A6-F2D2ECD58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4BADE-A749-4F21-88CD-25732ACB5E1D}"/>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18823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211487-AD6E-4A06-A7BA-07E62231CF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DD266-9A0F-4033-A887-B6CC8E885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E5C09-C286-4E03-9814-5A8DBD58B745}"/>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9B540F03-A6B2-47EF-8115-A981198F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C9D41-2DD8-49C5-8D01-842BB38D53B7}"/>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90001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4396-F724-4920-9EB9-A86FA20AF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62351-DBF5-4C66-86B7-4227AE9FF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6601D-97DE-4250-A79E-E89EF3948C86}"/>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05160D87-9392-4086-9596-676BBBD46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E0EA4-2085-4AF2-819A-22CB501C440D}"/>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172947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A574-F747-4365-B4D0-92C520EFD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1E0125-6542-43D0-BE04-B58BE4D1B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5EB74-A591-4995-9BEA-C832157B51FC}"/>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23F2A497-5EE5-4915-97D0-1AAB85938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2B037-EAF1-4B7E-A4CE-0F8F3C7623C6}"/>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77669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C93D-57E4-496B-A6CE-C2CBD80D6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8B26A-4819-4EAA-B015-58571C304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0B287-0636-4AF4-85FB-BBFEB28F1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768A12-AA0B-4660-93E8-C4053483D62D}"/>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6" name="Footer Placeholder 5">
            <a:extLst>
              <a:ext uri="{FF2B5EF4-FFF2-40B4-BE49-F238E27FC236}">
                <a16:creationId xmlns:a16="http://schemas.microsoft.com/office/drawing/2014/main" id="{5204C169-D719-400B-8144-5AD94A453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933B2-7250-4D12-83F6-3B019D458D41}"/>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15033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944A-E27F-4AD9-9BCC-E8115F45B6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00F8F6-B7A8-4737-BC12-13447D93A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314AB-2DA4-4AF7-873E-9FFD5CC51C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63271-DEE7-4694-BD85-BB4D99496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EDA16-BCED-4F1A-9288-FB6B2624EF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C5314E-40D1-49F4-952F-CAF975DC70E0}"/>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8" name="Footer Placeholder 7">
            <a:extLst>
              <a:ext uri="{FF2B5EF4-FFF2-40B4-BE49-F238E27FC236}">
                <a16:creationId xmlns:a16="http://schemas.microsoft.com/office/drawing/2014/main" id="{E73D2468-2A1B-49A7-97B9-B8EAE67D95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B7072-C1EE-438F-B50B-9549D0714F35}"/>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73427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EB68-5868-40B6-A9A8-59F37025D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6BC7C-D9B5-4117-BEE7-8DBCA2910E2B}"/>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4" name="Footer Placeholder 3">
            <a:extLst>
              <a:ext uri="{FF2B5EF4-FFF2-40B4-BE49-F238E27FC236}">
                <a16:creationId xmlns:a16="http://schemas.microsoft.com/office/drawing/2014/main" id="{263B665D-0EEB-473B-BC89-E3614CE5E4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5049B2-A671-4440-948C-1E23C805D9B7}"/>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259633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F0D29-DD28-437C-9BCC-6D312AFC1B23}"/>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3" name="Footer Placeholder 2">
            <a:extLst>
              <a:ext uri="{FF2B5EF4-FFF2-40B4-BE49-F238E27FC236}">
                <a16:creationId xmlns:a16="http://schemas.microsoft.com/office/drawing/2014/main" id="{36CAE05E-C0C3-478D-A19F-F49DB2824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0A3D2-02E1-4395-9876-0832F6A0773F}"/>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89031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B9EA-AF61-46B7-A6AA-80217C70C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20798B-58F7-49D1-B4B2-857F8CEAF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F4339-1815-470C-807C-C05FB3006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6CE3B-34C6-49B2-B390-EA8BF48B9BD2}"/>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6" name="Footer Placeholder 5">
            <a:extLst>
              <a:ext uri="{FF2B5EF4-FFF2-40B4-BE49-F238E27FC236}">
                <a16:creationId xmlns:a16="http://schemas.microsoft.com/office/drawing/2014/main" id="{ABED9A48-D662-4E44-BB0D-528837B7E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E62B1-0F22-40F1-9101-3A3BDADDA8D4}"/>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89625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A3E1-8E24-4210-9AB9-A3E7AF43C0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29917D-749F-41FF-90D8-B991203AAE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6309F3-1B4B-4D8E-AE4D-4B23A8B6F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91BCA-9F55-491C-B231-816399D4CE40}"/>
              </a:ext>
            </a:extLst>
          </p:cNvPr>
          <p:cNvSpPr>
            <a:spLocks noGrp="1"/>
          </p:cNvSpPr>
          <p:nvPr>
            <p:ph type="dt" sz="half" idx="10"/>
          </p:nvPr>
        </p:nvSpPr>
        <p:spPr/>
        <p:txBody>
          <a:bodyPr/>
          <a:lstStyle/>
          <a:p>
            <a:fld id="{8D453760-350D-4002-B9E2-F3A2E09C82DC}" type="datetimeFigureOut">
              <a:rPr lang="en-US" smtClean="0"/>
              <a:t>2/23/2023</a:t>
            </a:fld>
            <a:endParaRPr lang="en-US"/>
          </a:p>
        </p:txBody>
      </p:sp>
      <p:sp>
        <p:nvSpPr>
          <p:cNvPr id="6" name="Footer Placeholder 5">
            <a:extLst>
              <a:ext uri="{FF2B5EF4-FFF2-40B4-BE49-F238E27FC236}">
                <a16:creationId xmlns:a16="http://schemas.microsoft.com/office/drawing/2014/main" id="{CC610E00-C427-4547-A44B-059BEE9E0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A1F92-F42C-4773-8693-C98338B3818F}"/>
              </a:ext>
            </a:extLst>
          </p:cNvPr>
          <p:cNvSpPr>
            <a:spLocks noGrp="1"/>
          </p:cNvSpPr>
          <p:nvPr>
            <p:ph type="sldNum" sz="quarter" idx="12"/>
          </p:nvPr>
        </p:nvSpPr>
        <p:spPr/>
        <p:txBody>
          <a:bodyPr/>
          <a:lstStyle/>
          <a:p>
            <a:fld id="{E30954A4-BF3D-4824-A5B7-CE108C877BB6}" type="slidenum">
              <a:rPr lang="en-US" smtClean="0"/>
              <a:t>‹#›</a:t>
            </a:fld>
            <a:endParaRPr lang="en-US"/>
          </a:p>
        </p:txBody>
      </p:sp>
    </p:spTree>
    <p:extLst>
      <p:ext uri="{BB962C8B-B14F-4D97-AF65-F5344CB8AC3E}">
        <p14:creationId xmlns:p14="http://schemas.microsoft.com/office/powerpoint/2010/main" val="319618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3E62A-2801-4F28-86D1-47AEA5A636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8039B7-D311-469B-A10D-50AC37059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10859-D98F-4009-9DB5-BE88F08AB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53760-350D-4002-B9E2-F3A2E09C82DC}" type="datetimeFigureOut">
              <a:rPr lang="en-US" smtClean="0"/>
              <a:t>2/23/2023</a:t>
            </a:fld>
            <a:endParaRPr lang="en-US"/>
          </a:p>
        </p:txBody>
      </p:sp>
      <p:sp>
        <p:nvSpPr>
          <p:cNvPr id="5" name="Footer Placeholder 4">
            <a:extLst>
              <a:ext uri="{FF2B5EF4-FFF2-40B4-BE49-F238E27FC236}">
                <a16:creationId xmlns:a16="http://schemas.microsoft.com/office/drawing/2014/main" id="{36600E5C-1DAE-4132-AF07-289F52B8D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700508-C2AA-4FED-8D99-2C522EABD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954A4-BF3D-4824-A5B7-CE108C877BB6}" type="slidenum">
              <a:rPr lang="en-US" smtClean="0"/>
              <a:t>‹#›</a:t>
            </a:fld>
            <a:endParaRPr lang="en-US"/>
          </a:p>
        </p:txBody>
      </p:sp>
    </p:spTree>
    <p:extLst>
      <p:ext uri="{BB962C8B-B14F-4D97-AF65-F5344CB8AC3E}">
        <p14:creationId xmlns:p14="http://schemas.microsoft.com/office/powerpoint/2010/main" val="3789645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DDE531B-D91F-48AD-A691-BACF4799CADE}"/>
              </a:ext>
            </a:extLst>
          </p:cNvPr>
          <p:cNvPicPr>
            <a:picLocks noChangeAspect="1"/>
          </p:cNvPicPr>
          <p:nvPr/>
        </p:nvPicPr>
        <p:blipFill rotWithShape="1">
          <a:blip r:embed="rId2">
            <a:extLst>
              <a:ext uri="{28A0092B-C50C-407E-A947-70E740481C1C}">
                <a14:useLocalDpi xmlns:a14="http://schemas.microsoft.com/office/drawing/2010/main" val="0"/>
              </a:ext>
            </a:extLst>
          </a:blip>
          <a:srcRect t="16659" b="834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058E6-012B-46CF-B3E8-F934D471E567}"/>
              </a:ext>
            </a:extLst>
          </p:cNvPr>
          <p:cNvSpPr>
            <a:spLocks noGrp="1"/>
          </p:cNvSpPr>
          <p:nvPr>
            <p:ph type="ctrTitle"/>
          </p:nvPr>
        </p:nvSpPr>
        <p:spPr>
          <a:xfrm>
            <a:off x="1097280" y="325550"/>
            <a:ext cx="10058400" cy="1289890"/>
          </a:xfrm>
          <a:effectLst>
            <a:outerShdw blurRad="50800" dist="38100" dir="2700000" algn="tl" rotWithShape="0">
              <a:prstClr val="black">
                <a:alpha val="40000"/>
              </a:prstClr>
            </a:outerShdw>
          </a:effectLst>
        </p:spPr>
        <p:txBody>
          <a:bodyPr>
            <a:normAutofit/>
          </a:bodyPr>
          <a:lstStyle/>
          <a:p>
            <a:r>
              <a:rPr lang="en-US" sz="5200" b="1" dirty="0">
                <a:solidFill>
                  <a:srgbClr val="FFFFFF"/>
                </a:solidFill>
                <a:latin typeface="Adobe Devanagari" panose="02040503050201020203" pitchFamily="18" charset="0"/>
                <a:cs typeface="Adobe Devanagari" panose="02040503050201020203" pitchFamily="18" charset="0"/>
              </a:rPr>
              <a:t>Komi Republic</a:t>
            </a:r>
          </a:p>
        </p:txBody>
      </p:sp>
    </p:spTree>
    <p:extLst>
      <p:ext uri="{BB962C8B-B14F-4D97-AF65-F5344CB8AC3E}">
        <p14:creationId xmlns:p14="http://schemas.microsoft.com/office/powerpoint/2010/main" val="28642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grass, outdoor, mammal, deer&#10;&#10;Description automatically generated">
            <a:extLst>
              <a:ext uri="{FF2B5EF4-FFF2-40B4-BE49-F238E27FC236}">
                <a16:creationId xmlns:a16="http://schemas.microsoft.com/office/drawing/2014/main" id="{5C0D456A-1756-4397-893D-B5A4AAD74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957" y="643467"/>
            <a:ext cx="3718686" cy="5571066"/>
          </a:xfrm>
          <a:prstGeom prst="rect">
            <a:avLst/>
          </a:prstGeom>
        </p:spPr>
      </p:pic>
      <p:pic>
        <p:nvPicPr>
          <p:cNvPr id="5" name="Content Placeholder 4">
            <a:extLst>
              <a:ext uri="{FF2B5EF4-FFF2-40B4-BE49-F238E27FC236}">
                <a16:creationId xmlns:a16="http://schemas.microsoft.com/office/drawing/2014/main" id="{E59B9514-BA2B-4020-BF49-588E31D794D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13549" y="643467"/>
            <a:ext cx="4178299" cy="5571066"/>
          </a:xfrm>
          <a:prstGeom prst="rect">
            <a:avLst/>
          </a:prstGeom>
        </p:spPr>
      </p:pic>
    </p:spTree>
    <p:extLst>
      <p:ext uri="{BB962C8B-B14F-4D97-AF65-F5344CB8AC3E}">
        <p14:creationId xmlns:p14="http://schemas.microsoft.com/office/powerpoint/2010/main" val="953317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77AC3D4B-9504-4FBF-BBB0-E681FFB7B3E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048" b="4652"/>
          <a:stretch/>
        </p:blipFill>
        <p:spPr>
          <a:xfrm>
            <a:off x="20" y="1282"/>
            <a:ext cx="12191980" cy="6856718"/>
          </a:xfrm>
          <a:prstGeom prst="rect">
            <a:avLst/>
          </a:prstGeom>
        </p:spPr>
      </p:pic>
    </p:spTree>
    <p:extLst>
      <p:ext uri="{BB962C8B-B14F-4D97-AF65-F5344CB8AC3E}">
        <p14:creationId xmlns:p14="http://schemas.microsoft.com/office/powerpoint/2010/main" val="46580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EB614D50-4211-4E81-BCAF-6A86E7A06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71" y="951594"/>
            <a:ext cx="6213350" cy="4870085"/>
          </a:xfrm>
          <a:prstGeom prst="rect">
            <a:avLst/>
          </a:prstGeom>
        </p:spPr>
      </p:pic>
      <p:pic>
        <p:nvPicPr>
          <p:cNvPr id="5" name="Content Placeholder 4" descr="Map&#10;&#10;Description automatically generated">
            <a:extLst>
              <a:ext uri="{FF2B5EF4-FFF2-40B4-BE49-F238E27FC236}">
                <a16:creationId xmlns:a16="http://schemas.microsoft.com/office/drawing/2014/main" id="{6299337E-0662-4F92-9327-F93B386EECB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2921" b="3"/>
          <a:stretch/>
        </p:blipFill>
        <p:spPr>
          <a:xfrm>
            <a:off x="6467136" y="1416717"/>
            <a:ext cx="5567894" cy="4024565"/>
          </a:xfrm>
          <a:prstGeom prst="rect">
            <a:avLst/>
          </a:prstGeom>
        </p:spPr>
      </p:pic>
    </p:spTree>
    <p:extLst>
      <p:ext uri="{BB962C8B-B14F-4D97-AF65-F5344CB8AC3E}">
        <p14:creationId xmlns:p14="http://schemas.microsoft.com/office/powerpoint/2010/main" val="41876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Shape, rectangle&#10;&#10;Description automatically generated">
            <a:extLst>
              <a:ext uri="{FF2B5EF4-FFF2-40B4-BE49-F238E27FC236}">
                <a16:creationId xmlns:a16="http://schemas.microsoft.com/office/drawing/2014/main" id="{A54209BD-4CEC-448C-91A9-62EA564696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15680"/>
          <a:stretch/>
        </p:blipFill>
        <p:spPr>
          <a:xfrm>
            <a:off x="20" y="-443886"/>
            <a:ext cx="12191980" cy="7301886"/>
          </a:xfrm>
          <a:prstGeom prst="rect">
            <a:avLst/>
          </a:prstGeom>
        </p:spPr>
      </p:pic>
    </p:spTree>
    <p:extLst>
      <p:ext uri="{BB962C8B-B14F-4D97-AF65-F5344CB8AC3E}">
        <p14:creationId xmlns:p14="http://schemas.microsoft.com/office/powerpoint/2010/main" val="3256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city&#10;&#10;Description automatically generated">
            <a:extLst>
              <a:ext uri="{FF2B5EF4-FFF2-40B4-BE49-F238E27FC236}">
                <a16:creationId xmlns:a16="http://schemas.microsoft.com/office/drawing/2014/main" id="{A008E5B5-F520-4E61-8F75-CDCF7E0DED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6243"/>
          <a:stretch/>
        </p:blipFill>
        <p:spPr>
          <a:xfrm>
            <a:off x="20" y="1282"/>
            <a:ext cx="12191980" cy="6856718"/>
          </a:xfrm>
          <a:prstGeom prst="rect">
            <a:avLst/>
          </a:prstGeom>
        </p:spPr>
      </p:pic>
    </p:spTree>
    <p:extLst>
      <p:ext uri="{BB962C8B-B14F-4D97-AF65-F5344CB8AC3E}">
        <p14:creationId xmlns:p14="http://schemas.microsoft.com/office/powerpoint/2010/main" val="19133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67A35A4-EF7C-41EA-8689-2C32DEE4089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052" b="7962"/>
          <a:stretch/>
        </p:blipFill>
        <p:spPr>
          <a:xfrm>
            <a:off x="20" y="1282"/>
            <a:ext cx="12191980" cy="6856718"/>
          </a:xfrm>
          <a:prstGeom prst="rect">
            <a:avLst/>
          </a:prstGeom>
        </p:spPr>
      </p:pic>
    </p:spTree>
    <p:extLst>
      <p:ext uri="{BB962C8B-B14F-4D97-AF65-F5344CB8AC3E}">
        <p14:creationId xmlns:p14="http://schemas.microsoft.com/office/powerpoint/2010/main" val="4862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grass, person, outdoor, posing&#10;&#10;Description automatically generated">
            <a:extLst>
              <a:ext uri="{FF2B5EF4-FFF2-40B4-BE49-F238E27FC236}">
                <a16:creationId xmlns:a16="http://schemas.microsoft.com/office/drawing/2014/main" id="{B0F828E3-CB9D-4870-81F4-E133CFCA3F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3809"/>
          <a:stretch/>
        </p:blipFill>
        <p:spPr>
          <a:xfrm>
            <a:off x="20" y="1282"/>
            <a:ext cx="12191980" cy="6856718"/>
          </a:xfrm>
          <a:prstGeom prst="rect">
            <a:avLst/>
          </a:prstGeom>
        </p:spPr>
      </p:pic>
    </p:spTree>
    <p:extLst>
      <p:ext uri="{BB962C8B-B14F-4D97-AF65-F5344CB8AC3E}">
        <p14:creationId xmlns:p14="http://schemas.microsoft.com/office/powerpoint/2010/main" val="206066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EEBB70AE-72EE-4159-9A8A-08AC5824D0B6}"/>
              </a:ext>
            </a:extLst>
          </p:cNvPr>
          <p:cNvPicPr>
            <a:picLocks noGrp="1" noChangeAspect="1"/>
          </p:cNvPicPr>
          <p:nvPr>
            <p:ph idx="1"/>
          </p:nvPr>
        </p:nvPicPr>
        <p:blipFill rotWithShape="1">
          <a:blip r:embed="rId3"/>
          <a:srcRect t="37066" b="25394"/>
          <a:stretch/>
        </p:blipFill>
        <p:spPr>
          <a:xfrm>
            <a:off x="20" y="1282"/>
            <a:ext cx="12191980" cy="6856718"/>
          </a:xfrm>
          <a:prstGeom prst="rect">
            <a:avLst/>
          </a:prstGeom>
        </p:spPr>
      </p:pic>
    </p:spTree>
    <p:extLst>
      <p:ext uri="{BB962C8B-B14F-4D97-AF65-F5344CB8AC3E}">
        <p14:creationId xmlns:p14="http://schemas.microsoft.com/office/powerpoint/2010/main" val="314548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195318E-5399-4224-9BAC-213C66E7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443480"/>
            <a:ext cx="5294716" cy="3971037"/>
          </a:xfrm>
          <a:prstGeom prst="rect">
            <a:avLst/>
          </a:prstGeom>
        </p:spPr>
      </p:pic>
      <p:cxnSp>
        <p:nvCxnSpPr>
          <p:cNvPr id="25" name="Straight Connector 2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automatically generated">
            <a:extLst>
              <a:ext uri="{FF2B5EF4-FFF2-40B4-BE49-F238E27FC236}">
                <a16:creationId xmlns:a16="http://schemas.microsoft.com/office/drawing/2014/main" id="{1F69634F-A2FD-4C3C-961B-B51CF021E33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65229" y="643467"/>
            <a:ext cx="3871890" cy="5571066"/>
          </a:xfrm>
          <a:prstGeom prst="rect">
            <a:avLst/>
          </a:prstGeom>
        </p:spPr>
      </p:pic>
    </p:spTree>
    <p:extLst>
      <p:ext uri="{BB962C8B-B14F-4D97-AF65-F5344CB8AC3E}">
        <p14:creationId xmlns:p14="http://schemas.microsoft.com/office/powerpoint/2010/main" val="44749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person, old, cave&#10;&#10;Description automatically generated">
            <a:extLst>
              <a:ext uri="{FF2B5EF4-FFF2-40B4-BE49-F238E27FC236}">
                <a16:creationId xmlns:a16="http://schemas.microsoft.com/office/drawing/2014/main" id="{6E0C0F53-9BB8-46D4-B79E-615C685A36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 b="8600"/>
          <a:stretch/>
        </p:blipFill>
        <p:spPr>
          <a:xfrm>
            <a:off x="-396220" y="0"/>
            <a:ext cx="12586696" cy="6856718"/>
          </a:xfrm>
          <a:prstGeom prst="rect">
            <a:avLst/>
          </a:prstGeom>
        </p:spPr>
      </p:pic>
    </p:spTree>
    <p:extLst>
      <p:ext uri="{BB962C8B-B14F-4D97-AF65-F5344CB8AC3E}">
        <p14:creationId xmlns:p14="http://schemas.microsoft.com/office/powerpoint/2010/main" val="368351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200</Words>
  <Application>Microsoft Office PowerPoint</Application>
  <PresentationFormat>Widescreen</PresentationFormat>
  <Paragraphs>21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Adobe Devanagari</vt:lpstr>
      <vt:lpstr>Arial</vt:lpstr>
      <vt:lpstr>Calibri</vt:lpstr>
      <vt:lpstr>Calibri Light</vt:lpstr>
      <vt:lpstr>Office Theme</vt:lpstr>
      <vt:lpstr>Komi Republic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Komi Republic</dc:title>
  <dc:creator>Tollison, Laurel</dc:creator>
  <cp:lastModifiedBy>Tollison, Laurel</cp:lastModifiedBy>
  <cp:revision>3</cp:revision>
  <dcterms:created xsi:type="dcterms:W3CDTF">2022-12-14T18:44:32Z</dcterms:created>
  <dcterms:modified xsi:type="dcterms:W3CDTF">2023-02-23T16:52:27Z</dcterms:modified>
</cp:coreProperties>
</file>