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notesMasterIdLst>
    <p:notesMasterId r:id="rId12"/>
  </p:notesMasterIdLst>
  <p:sldIdLst>
    <p:sldId id="256" r:id="rId2"/>
    <p:sldId id="257" r:id="rId3"/>
    <p:sldId id="258" r:id="rId4"/>
    <p:sldId id="259" r:id="rId5"/>
    <p:sldId id="260" r:id="rId6"/>
    <p:sldId id="266" r:id="rId7"/>
    <p:sldId id="261" r:id="rId8"/>
    <p:sldId id="265" r:id="rId9"/>
    <p:sldId id="262"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7"/>
  </p:normalViewPr>
  <p:slideViewPr>
    <p:cSldViewPr snapToGrid="0" snapToObjects="1">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915E5-F756-4390-A4A2-3B32D807180B}" type="datetimeFigureOut">
              <a:rPr lang="en-US" smtClean="0"/>
              <a:t>6/29/2022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B9214-5F66-471D-8D7F-9C0A32459AFE}" type="slidenum">
              <a:rPr lang="en-US" smtClean="0"/>
              <a:t>‹#›</a:t>
            </a:fld>
            <a:endParaRPr lang="en-US"/>
          </a:p>
        </p:txBody>
      </p:sp>
    </p:spTree>
    <p:extLst>
      <p:ext uri="{BB962C8B-B14F-4D97-AF65-F5344CB8AC3E}">
        <p14:creationId xmlns:p14="http://schemas.microsoft.com/office/powerpoint/2010/main" val="371630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photo from the capital of Latvia, Riga.</a:t>
            </a:r>
          </a:p>
        </p:txBody>
      </p:sp>
      <p:sp>
        <p:nvSpPr>
          <p:cNvPr id="4" name="Slide Number Placeholder 3"/>
          <p:cNvSpPr>
            <a:spLocks noGrp="1"/>
          </p:cNvSpPr>
          <p:nvPr>
            <p:ph type="sldNum" sz="quarter" idx="5"/>
          </p:nvPr>
        </p:nvSpPr>
        <p:spPr/>
        <p:txBody>
          <a:bodyPr/>
          <a:lstStyle/>
          <a:p>
            <a:fld id="{4F9B9214-5F66-471D-8D7F-9C0A32459AFE}" type="slidenum">
              <a:rPr lang="en-US" smtClean="0"/>
              <a:t>1</a:t>
            </a:fld>
            <a:endParaRPr lang="en-US"/>
          </a:p>
        </p:txBody>
      </p:sp>
    </p:spTree>
    <p:extLst>
      <p:ext uri="{BB962C8B-B14F-4D97-AF65-F5344CB8AC3E}">
        <p14:creationId xmlns:p14="http://schemas.microsoft.com/office/powerpoint/2010/main" val="4188782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get to make your own flower crowns to celebrate Jani!</a:t>
            </a:r>
          </a:p>
        </p:txBody>
      </p:sp>
      <p:sp>
        <p:nvSpPr>
          <p:cNvPr id="4" name="Slide Number Placeholder 3"/>
          <p:cNvSpPr>
            <a:spLocks noGrp="1"/>
          </p:cNvSpPr>
          <p:nvPr>
            <p:ph type="sldNum" sz="quarter" idx="5"/>
          </p:nvPr>
        </p:nvSpPr>
        <p:spPr/>
        <p:txBody>
          <a:bodyPr/>
          <a:lstStyle/>
          <a:p>
            <a:fld id="{4F9B9214-5F66-471D-8D7F-9C0A32459AFE}" type="slidenum">
              <a:rPr lang="en-US" smtClean="0"/>
              <a:t>10</a:t>
            </a:fld>
            <a:endParaRPr lang="en-US"/>
          </a:p>
        </p:txBody>
      </p:sp>
    </p:spTree>
    <p:extLst>
      <p:ext uri="{BB962C8B-B14F-4D97-AF65-F5344CB8AC3E}">
        <p14:creationId xmlns:p14="http://schemas.microsoft.com/office/powerpoint/2010/main" val="375944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Latvia is located in North Eastern Europe. It is on the Baltic Sea and a part of the Baltic Region.</a:t>
            </a:r>
          </a:p>
        </p:txBody>
      </p:sp>
      <p:sp>
        <p:nvSpPr>
          <p:cNvPr id="4" name="Slide Number Placeholder 3"/>
          <p:cNvSpPr>
            <a:spLocks noGrp="1"/>
          </p:cNvSpPr>
          <p:nvPr>
            <p:ph type="sldNum" sz="quarter" idx="5"/>
          </p:nvPr>
        </p:nvSpPr>
        <p:spPr/>
        <p:txBody>
          <a:bodyPr/>
          <a:lstStyle/>
          <a:p>
            <a:fld id="{4F9B9214-5F66-471D-8D7F-9C0A32459AFE}" type="slidenum">
              <a:rPr lang="en-US" smtClean="0"/>
              <a:t>2</a:t>
            </a:fld>
            <a:endParaRPr lang="en-US"/>
          </a:p>
        </p:txBody>
      </p:sp>
    </p:spTree>
    <p:extLst>
      <p:ext uri="{BB962C8B-B14F-4D97-AF65-F5344CB8AC3E}">
        <p14:creationId xmlns:p14="http://schemas.microsoft.com/office/powerpoint/2010/main" val="3698765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flag of Latvia. It is one of the three oldest flags in the world. It dates back to 1279, even though Latvia didn’t officially become an independent state until 1918. The red in the flag represents Latvian’s pride in their freedom and readiness to defend their country.</a:t>
            </a:r>
          </a:p>
        </p:txBody>
      </p:sp>
      <p:sp>
        <p:nvSpPr>
          <p:cNvPr id="4" name="Slide Number Placeholder 3"/>
          <p:cNvSpPr>
            <a:spLocks noGrp="1"/>
          </p:cNvSpPr>
          <p:nvPr>
            <p:ph type="sldNum" sz="quarter" idx="5"/>
          </p:nvPr>
        </p:nvSpPr>
        <p:spPr/>
        <p:txBody>
          <a:bodyPr/>
          <a:lstStyle/>
          <a:p>
            <a:fld id="{4F9B9214-5F66-471D-8D7F-9C0A32459AFE}" type="slidenum">
              <a:rPr lang="en-US" smtClean="0"/>
              <a:t>3</a:t>
            </a:fld>
            <a:endParaRPr lang="en-US"/>
          </a:p>
        </p:txBody>
      </p:sp>
    </p:spTree>
    <p:extLst>
      <p:ext uri="{BB962C8B-B14F-4D97-AF65-F5344CB8AC3E}">
        <p14:creationId xmlns:p14="http://schemas.microsoft.com/office/powerpoint/2010/main" val="148492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say some words in Latvian</a:t>
            </a:r>
          </a:p>
        </p:txBody>
      </p:sp>
      <p:sp>
        <p:nvSpPr>
          <p:cNvPr id="4" name="Slide Number Placeholder 3"/>
          <p:cNvSpPr>
            <a:spLocks noGrp="1"/>
          </p:cNvSpPr>
          <p:nvPr>
            <p:ph type="sldNum" sz="quarter" idx="5"/>
          </p:nvPr>
        </p:nvSpPr>
        <p:spPr/>
        <p:txBody>
          <a:bodyPr/>
          <a:lstStyle/>
          <a:p>
            <a:fld id="{4F9B9214-5F66-471D-8D7F-9C0A32459AFE}" type="slidenum">
              <a:rPr lang="en-US" smtClean="0"/>
              <a:t>4</a:t>
            </a:fld>
            <a:endParaRPr lang="en-US"/>
          </a:p>
        </p:txBody>
      </p:sp>
    </p:spTree>
    <p:extLst>
      <p:ext uri="{BB962C8B-B14F-4D97-AF65-F5344CB8AC3E}">
        <p14:creationId xmlns:p14="http://schemas.microsoft.com/office/powerpoint/2010/main" val="3211152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main squares in the capital, Riga. It has been used as a market since medieval times. It was destroyed during World War II and rebuilt to look like it did during medieval times.</a:t>
            </a:r>
          </a:p>
        </p:txBody>
      </p:sp>
      <p:sp>
        <p:nvSpPr>
          <p:cNvPr id="4" name="Slide Number Placeholder 3"/>
          <p:cNvSpPr>
            <a:spLocks noGrp="1"/>
          </p:cNvSpPr>
          <p:nvPr>
            <p:ph type="sldNum" sz="quarter" idx="5"/>
          </p:nvPr>
        </p:nvSpPr>
        <p:spPr/>
        <p:txBody>
          <a:bodyPr/>
          <a:lstStyle/>
          <a:p>
            <a:fld id="{4F9B9214-5F66-471D-8D7F-9C0A32459AFE}" type="slidenum">
              <a:rPr lang="en-US" smtClean="0"/>
              <a:t>5</a:t>
            </a:fld>
            <a:endParaRPr lang="en-US"/>
          </a:p>
        </p:txBody>
      </p:sp>
    </p:spTree>
    <p:extLst>
      <p:ext uri="{BB962C8B-B14F-4D97-AF65-F5344CB8AC3E}">
        <p14:creationId xmlns:p14="http://schemas.microsoft.com/office/powerpoint/2010/main" val="3395097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Latvia has a luscious landscape. Over half of Latvia is covered in forests, lakes, and rivers. This is a photo of the widest waterfall  in Europe located in Latvia. It is called </a:t>
            </a:r>
            <a:r>
              <a:rPr lang="en-US" dirty="0" err="1"/>
              <a:t>Venta</a:t>
            </a:r>
            <a:r>
              <a:rPr lang="en-US" dirty="0"/>
              <a:t> Rapid. You can go here to see different fish jump over the rapids when swimming up stream in the Autumn and Spring.</a:t>
            </a:r>
          </a:p>
        </p:txBody>
      </p:sp>
      <p:sp>
        <p:nvSpPr>
          <p:cNvPr id="4" name="Slide Number Placeholder 3"/>
          <p:cNvSpPr>
            <a:spLocks noGrp="1"/>
          </p:cNvSpPr>
          <p:nvPr>
            <p:ph type="sldNum" sz="quarter" idx="5"/>
          </p:nvPr>
        </p:nvSpPr>
        <p:spPr/>
        <p:txBody>
          <a:bodyPr/>
          <a:lstStyle/>
          <a:p>
            <a:fld id="{4F9B9214-5F66-471D-8D7F-9C0A32459AFE}" type="slidenum">
              <a:rPr lang="en-US" smtClean="0"/>
              <a:t>6</a:t>
            </a:fld>
            <a:endParaRPr lang="en-US"/>
          </a:p>
        </p:txBody>
      </p:sp>
    </p:spTree>
    <p:extLst>
      <p:ext uri="{BB962C8B-B14F-4D97-AF65-F5344CB8AC3E}">
        <p14:creationId xmlns:p14="http://schemas.microsoft.com/office/powerpoint/2010/main" val="344559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Latvia has a huge coastline. It is on the Baltic Sea and the Gulf of Riga. Latvia is known for it’s beautiful beaches. People from all over Europe and Latvia take vacations to the Latvian beaches.</a:t>
            </a:r>
          </a:p>
        </p:txBody>
      </p:sp>
      <p:sp>
        <p:nvSpPr>
          <p:cNvPr id="4" name="Slide Number Placeholder 3"/>
          <p:cNvSpPr>
            <a:spLocks noGrp="1"/>
          </p:cNvSpPr>
          <p:nvPr>
            <p:ph type="sldNum" sz="quarter" idx="5"/>
          </p:nvPr>
        </p:nvSpPr>
        <p:spPr/>
        <p:txBody>
          <a:bodyPr/>
          <a:lstStyle/>
          <a:p>
            <a:fld id="{4F9B9214-5F66-471D-8D7F-9C0A32459AFE}" type="slidenum">
              <a:rPr lang="en-US" smtClean="0"/>
              <a:t>7</a:t>
            </a:fld>
            <a:endParaRPr lang="en-US"/>
          </a:p>
        </p:txBody>
      </p:sp>
    </p:spTree>
    <p:extLst>
      <p:ext uri="{BB962C8B-B14F-4D97-AF65-F5344CB8AC3E}">
        <p14:creationId xmlns:p14="http://schemas.microsoft.com/office/powerpoint/2010/main" val="3055429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Latvia is famous for it’s music. Latvians are known to be singers, dancers, and musicians. This is a photo of a Latvian folk band. Latvians also sing and dance at festivals.</a:t>
            </a:r>
          </a:p>
        </p:txBody>
      </p:sp>
      <p:sp>
        <p:nvSpPr>
          <p:cNvPr id="4" name="Slide Number Placeholder 3"/>
          <p:cNvSpPr>
            <a:spLocks noGrp="1"/>
          </p:cNvSpPr>
          <p:nvPr>
            <p:ph type="sldNum" sz="quarter" idx="5"/>
          </p:nvPr>
        </p:nvSpPr>
        <p:spPr/>
        <p:txBody>
          <a:bodyPr/>
          <a:lstStyle/>
          <a:p>
            <a:fld id="{4F9B9214-5F66-471D-8D7F-9C0A32459AFE}" type="slidenum">
              <a:rPr lang="en-US" smtClean="0"/>
              <a:t>8</a:t>
            </a:fld>
            <a:endParaRPr lang="en-US"/>
          </a:p>
        </p:txBody>
      </p:sp>
    </p:spTree>
    <p:extLst>
      <p:ext uri="{BB962C8B-B14F-4D97-AF65-F5344CB8AC3E}">
        <p14:creationId xmlns:p14="http://schemas.microsoft.com/office/powerpoint/2010/main" val="734105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festivals that Latvians celebrate is called Jani. It is the Latvian Summer Solstice. Latvians will stay up all night to enjoy the longest day of the year. They will make flower crowns, wear them, and have feasts and bonfires.</a:t>
            </a:r>
          </a:p>
        </p:txBody>
      </p:sp>
      <p:sp>
        <p:nvSpPr>
          <p:cNvPr id="4" name="Slide Number Placeholder 3"/>
          <p:cNvSpPr>
            <a:spLocks noGrp="1"/>
          </p:cNvSpPr>
          <p:nvPr>
            <p:ph type="sldNum" sz="quarter" idx="5"/>
          </p:nvPr>
        </p:nvSpPr>
        <p:spPr/>
        <p:txBody>
          <a:bodyPr/>
          <a:lstStyle/>
          <a:p>
            <a:fld id="{4F9B9214-5F66-471D-8D7F-9C0A32459AFE}" type="slidenum">
              <a:rPr lang="en-US" smtClean="0"/>
              <a:t>9</a:t>
            </a:fld>
            <a:endParaRPr lang="en-US"/>
          </a:p>
        </p:txBody>
      </p:sp>
    </p:spTree>
    <p:extLst>
      <p:ext uri="{BB962C8B-B14F-4D97-AF65-F5344CB8AC3E}">
        <p14:creationId xmlns:p14="http://schemas.microsoft.com/office/powerpoint/2010/main" val="366090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6/29/2022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5520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6/29/2022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23882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6/29/2022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7485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6/29/2022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59349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6/29/2022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64452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6/29/2022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1535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6/29/2022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79968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6/29/2022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14744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6/29/2022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73807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6/29/2022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95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6/29/2022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988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6/29/2022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9304960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CA707-7F66-2149-90B5-2AC108BF66A8}"/>
              </a:ext>
            </a:extLst>
          </p:cNvPr>
          <p:cNvSpPr>
            <a:spLocks noGrp="1"/>
          </p:cNvSpPr>
          <p:nvPr>
            <p:ph type="ctrTitle"/>
          </p:nvPr>
        </p:nvSpPr>
        <p:spPr>
          <a:xfrm>
            <a:off x="890338" y="640080"/>
            <a:ext cx="3734014" cy="3566160"/>
          </a:xfrm>
        </p:spPr>
        <p:txBody>
          <a:bodyPr anchor="b">
            <a:normAutofit/>
          </a:bodyPr>
          <a:lstStyle/>
          <a:p>
            <a:r>
              <a:rPr lang="en-US" sz="8000" dirty="0"/>
              <a:t>Latvia</a:t>
            </a:r>
          </a:p>
        </p:txBody>
      </p:sp>
      <p:sp>
        <p:nvSpPr>
          <p:cNvPr id="48"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CB26F"/>
          </a:solidFill>
          <a:ln w="38100" cap="rnd">
            <a:solidFill>
              <a:srgbClr val="DCB26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with a body of water in the background&#10;&#10;Description automatically generated with medium confidence">
            <a:extLst>
              <a:ext uri="{FF2B5EF4-FFF2-40B4-BE49-F238E27FC236}">
                <a16:creationId xmlns:a16="http://schemas.microsoft.com/office/drawing/2014/main" id="{0835E44E-ED26-8F4D-9EA6-7F776DF25937}"/>
              </a:ext>
            </a:extLst>
          </p:cNvPr>
          <p:cNvPicPr>
            <a:picLocks noChangeAspect="1"/>
          </p:cNvPicPr>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20511894"/>
      </p:ext>
    </p:extLst>
  </p:cSld>
  <p:clrMapOvr>
    <a:masterClrMapping/>
  </p:clrMapOvr>
  <mc:AlternateContent xmlns:mc="http://schemas.openxmlformats.org/markup-compatibility/2006" xmlns:p14="http://schemas.microsoft.com/office/powerpoint/2010/main">
    <mc:Choice Requires="p14">
      <p:transition spd="slow" p14:dur="2000" advTm="16350"/>
    </mc:Choice>
    <mc:Fallback xmlns="">
      <p:transition spd="slow" advTm="16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cup, indoor, dishware, tableware&#10;&#10;Description automatically generated">
            <a:extLst>
              <a:ext uri="{FF2B5EF4-FFF2-40B4-BE49-F238E27FC236}">
                <a16:creationId xmlns:a16="http://schemas.microsoft.com/office/drawing/2014/main" id="{CD708EC6-ACA7-0346-8229-E0991A6AF517}"/>
              </a:ext>
            </a:extLst>
          </p:cNvPr>
          <p:cNvPicPr>
            <a:picLocks noGrp="1" noChangeAspect="1"/>
          </p:cNvPicPr>
          <p:nvPr>
            <p:ph idx="1"/>
          </p:nvPr>
        </p:nvPicPr>
        <p:blipFill rotWithShape="1">
          <a:blip r:embed="rId3"/>
          <a:srcRect t="22125" r="1" b="4213"/>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3440650866"/>
      </p:ext>
    </p:extLst>
  </p:cSld>
  <p:clrMapOvr>
    <a:masterClrMapping/>
  </p:clrMapOvr>
  <mc:AlternateContent xmlns:mc="http://schemas.openxmlformats.org/markup-compatibility/2006" xmlns:p14="http://schemas.microsoft.com/office/powerpoint/2010/main">
    <mc:Choice Requires="p14">
      <p:transition spd="slow" p14:dur="2000" advTm="41615"/>
    </mc:Choice>
    <mc:Fallback xmlns="">
      <p:transition spd="slow" advTm="4161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p&#10;&#10;Description automatically generated">
            <a:extLst>
              <a:ext uri="{FF2B5EF4-FFF2-40B4-BE49-F238E27FC236}">
                <a16:creationId xmlns:a16="http://schemas.microsoft.com/office/drawing/2014/main" id="{043BC0E7-FCA5-C047-B339-53096E7B5492}"/>
              </a:ext>
            </a:extLst>
          </p:cNvPr>
          <p:cNvPicPr>
            <a:picLocks noGrp="1" noChangeAspect="1"/>
          </p:cNvPicPr>
          <p:nvPr>
            <p:ph idx="1"/>
          </p:nvPr>
        </p:nvPicPr>
        <p:blipFill rotWithShape="1">
          <a:blip r:embed="rId3"/>
          <a:srcRect t="23534" r="-1" b="25914"/>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2036979773"/>
      </p:ext>
    </p:extLst>
  </p:cSld>
  <p:clrMapOvr>
    <a:masterClrMapping/>
  </p:clrMapOvr>
  <mc:AlternateContent xmlns:mc="http://schemas.openxmlformats.org/markup-compatibility/2006" xmlns:p14="http://schemas.microsoft.com/office/powerpoint/2010/main">
    <mc:Choice Requires="p14">
      <p:transition spd="slow" p14:dur="2000" advTm="27864"/>
    </mc:Choice>
    <mc:Fallback xmlns="">
      <p:transition spd="slow" advTm="2786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Rectangle&#10;&#10;Description automatically generated with medium confidence">
            <a:extLst>
              <a:ext uri="{FF2B5EF4-FFF2-40B4-BE49-F238E27FC236}">
                <a16:creationId xmlns:a16="http://schemas.microsoft.com/office/drawing/2014/main" id="{648E5520-590B-4C42-9B70-8A34AC491450}"/>
              </a:ext>
            </a:extLst>
          </p:cNvPr>
          <p:cNvPicPr>
            <a:picLocks noGrp="1" noChangeAspect="1"/>
          </p:cNvPicPr>
          <p:nvPr>
            <p:ph idx="1"/>
          </p:nvPr>
        </p:nvPicPr>
        <p:blipFill rotWithShape="1">
          <a:blip r:embed="rId3"/>
          <a:srcRect l="4749" r="4747" b="-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105678689"/>
      </p:ext>
    </p:extLst>
  </p:cSld>
  <p:clrMapOvr>
    <a:masterClrMapping/>
  </p:clrMapOvr>
  <mc:AlternateContent xmlns:mc="http://schemas.openxmlformats.org/markup-compatibility/2006" xmlns:p14="http://schemas.microsoft.com/office/powerpoint/2010/main">
    <mc:Choice Requires="p14">
      <p:transition spd="slow" p14:dur="2000" advTm="27664"/>
    </mc:Choice>
    <mc:Fallback xmlns="">
      <p:transition spd="slow" advTm="2766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6AF1-B8BB-1E4E-905D-024AEF7BDED2}"/>
              </a:ext>
            </a:extLst>
          </p:cNvPr>
          <p:cNvSpPr>
            <a:spLocks noGrp="1"/>
          </p:cNvSpPr>
          <p:nvPr>
            <p:ph type="title"/>
          </p:nvPr>
        </p:nvSpPr>
        <p:spPr/>
        <p:txBody>
          <a:bodyPr/>
          <a:lstStyle/>
          <a:p>
            <a:r>
              <a:rPr lang="en-US" dirty="0"/>
              <a:t>How to say..</a:t>
            </a:r>
          </a:p>
        </p:txBody>
      </p:sp>
      <p:sp>
        <p:nvSpPr>
          <p:cNvPr id="3" name="Content Placeholder 2">
            <a:extLst>
              <a:ext uri="{FF2B5EF4-FFF2-40B4-BE49-F238E27FC236}">
                <a16:creationId xmlns:a16="http://schemas.microsoft.com/office/drawing/2014/main" id="{E8DD77A8-5B12-534F-8F3F-1EFE73A55D23}"/>
              </a:ext>
            </a:extLst>
          </p:cNvPr>
          <p:cNvSpPr>
            <a:spLocks noGrp="1"/>
          </p:cNvSpPr>
          <p:nvPr>
            <p:ph idx="1"/>
          </p:nvPr>
        </p:nvSpPr>
        <p:spPr/>
        <p:txBody>
          <a:bodyPr>
            <a:normAutofit/>
          </a:bodyPr>
          <a:lstStyle/>
          <a:p>
            <a:r>
              <a:rPr lang="en-US" sz="7200" dirty="0"/>
              <a:t>Hello….. </a:t>
            </a:r>
            <a:r>
              <a:rPr lang="en-US" sz="7200" dirty="0" err="1"/>
              <a:t>Sveiki</a:t>
            </a:r>
            <a:endParaRPr lang="en-US" sz="7200" dirty="0"/>
          </a:p>
          <a:p>
            <a:r>
              <a:rPr lang="en-US" sz="7200" dirty="0"/>
              <a:t>Goodbye…… </a:t>
            </a:r>
            <a:r>
              <a:rPr lang="en-US" sz="7200" dirty="0" err="1"/>
              <a:t>Ardievu</a:t>
            </a:r>
            <a:endParaRPr lang="en-US" sz="7200" dirty="0"/>
          </a:p>
        </p:txBody>
      </p:sp>
    </p:spTree>
    <p:extLst>
      <p:ext uri="{BB962C8B-B14F-4D97-AF65-F5344CB8AC3E}">
        <p14:creationId xmlns:p14="http://schemas.microsoft.com/office/powerpoint/2010/main" val="1340361692"/>
      </p:ext>
    </p:extLst>
  </p:cSld>
  <p:clrMapOvr>
    <a:masterClrMapping/>
  </p:clrMapOvr>
  <mc:AlternateContent xmlns:mc="http://schemas.openxmlformats.org/markup-compatibility/2006" xmlns:p14="http://schemas.microsoft.com/office/powerpoint/2010/main">
    <mc:Choice Requires="p14">
      <p:transition spd="slow" p14:dur="2000" advTm="16958"/>
    </mc:Choice>
    <mc:Fallback xmlns="">
      <p:transition spd="slow" advTm="1695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5D12B2D-526A-994B-A40C-1980B02AD952}"/>
              </a:ext>
            </a:extLst>
          </p:cNvPr>
          <p:cNvPicPr>
            <a:picLocks noGrp="1" noChangeAspect="1"/>
          </p:cNvPicPr>
          <p:nvPr>
            <p:ph idx="1"/>
          </p:nvPr>
        </p:nvPicPr>
        <p:blipFill rotWithShape="1">
          <a:blip r:embed="rId3"/>
          <a:srcRect l="18523" r="5453" b="-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2064449767"/>
      </p:ext>
    </p:extLst>
  </p:cSld>
  <p:clrMapOvr>
    <a:masterClrMapping/>
  </p:clrMapOvr>
  <mc:AlternateContent xmlns:mc="http://schemas.openxmlformats.org/markup-compatibility/2006" xmlns:p14="http://schemas.microsoft.com/office/powerpoint/2010/main">
    <mc:Choice Requires="p14">
      <p:transition spd="slow" p14:dur="2000" advTm="23063"/>
    </mc:Choice>
    <mc:Fallback xmlns="">
      <p:transition spd="slow" advTm="2306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979F37B-9ABD-744A-9F76-CA3BCA564776}"/>
              </a:ext>
            </a:extLst>
          </p:cNvPr>
          <p:cNvPicPr>
            <a:picLocks noGrp="1" noChangeAspect="1"/>
          </p:cNvPicPr>
          <p:nvPr>
            <p:ph idx="1"/>
          </p:nvPr>
        </p:nvPicPr>
        <p:blipFill rotWithShape="1">
          <a:blip r:embed="rId3"/>
          <a:srcRect t="14677" r="1" b="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3893020231"/>
      </p:ext>
    </p:extLst>
  </p:cSld>
  <p:clrMapOvr>
    <a:masterClrMapping/>
  </p:clrMapOvr>
  <mc:AlternateContent xmlns:mc="http://schemas.openxmlformats.org/markup-compatibility/2006" xmlns:p14="http://schemas.microsoft.com/office/powerpoint/2010/main">
    <mc:Choice Requires="p14">
      <p:transition spd="slow" p14:dur="2000" advTm="50315"/>
    </mc:Choice>
    <mc:Fallback xmlns="">
      <p:transition spd="slow" advTm="5031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4" name="Rectangle 1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09EAFB-E49D-FA45-98FF-299554DEF275}"/>
              </a:ext>
            </a:extLst>
          </p:cNvPr>
          <p:cNvSpPr>
            <a:spLocks noGrp="1"/>
          </p:cNvSpPr>
          <p:nvPr>
            <p:ph type="title"/>
          </p:nvPr>
        </p:nvSpPr>
        <p:spPr>
          <a:xfrm>
            <a:off x="638881" y="759978"/>
            <a:ext cx="10909640" cy="1065836"/>
          </a:xfrm>
        </p:spPr>
        <p:txBody>
          <a:bodyPr vert="horz" lIns="91440" tIns="45720" rIns="91440" bIns="45720" rtlCol="0" anchor="ctr">
            <a:normAutofit/>
          </a:bodyPr>
          <a:lstStyle/>
          <a:p>
            <a:pPr algn="ctr"/>
            <a:r>
              <a:rPr lang="en-US" sz="6000" dirty="0"/>
              <a:t>Latvia’s beaches</a:t>
            </a:r>
          </a:p>
        </p:txBody>
      </p:sp>
      <p:sp>
        <p:nvSpPr>
          <p:cNvPr id="16" name="Rectangle 6">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27432"/>
          </a:xfrm>
          <a:custGeom>
            <a:avLst/>
            <a:gdLst>
              <a:gd name="connsiteX0" fmla="*/ 0 w 3291840"/>
              <a:gd name="connsiteY0" fmla="*/ 0 h 27432"/>
              <a:gd name="connsiteX1" fmla="*/ 625450 w 3291840"/>
              <a:gd name="connsiteY1" fmla="*/ 0 h 27432"/>
              <a:gd name="connsiteX2" fmla="*/ 1283818 w 3291840"/>
              <a:gd name="connsiteY2" fmla="*/ 0 h 27432"/>
              <a:gd name="connsiteX3" fmla="*/ 1975104 w 3291840"/>
              <a:gd name="connsiteY3" fmla="*/ 0 h 27432"/>
              <a:gd name="connsiteX4" fmla="*/ 2666390 w 3291840"/>
              <a:gd name="connsiteY4" fmla="*/ 0 h 27432"/>
              <a:gd name="connsiteX5" fmla="*/ 3291840 w 3291840"/>
              <a:gd name="connsiteY5" fmla="*/ 0 h 27432"/>
              <a:gd name="connsiteX6" fmla="*/ 3291840 w 3291840"/>
              <a:gd name="connsiteY6" fmla="*/ 27432 h 27432"/>
              <a:gd name="connsiteX7" fmla="*/ 2567635 w 3291840"/>
              <a:gd name="connsiteY7" fmla="*/ 27432 h 27432"/>
              <a:gd name="connsiteX8" fmla="*/ 1843430 w 3291840"/>
              <a:gd name="connsiteY8" fmla="*/ 27432 h 27432"/>
              <a:gd name="connsiteX9" fmla="*/ 1185062 w 3291840"/>
              <a:gd name="connsiteY9" fmla="*/ 27432 h 27432"/>
              <a:gd name="connsiteX10" fmla="*/ 0 w 3291840"/>
              <a:gd name="connsiteY10" fmla="*/ 27432 h 27432"/>
              <a:gd name="connsiteX11" fmla="*/ 0 w 329184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27432"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0674" y="7395"/>
                  <a:pt x="3291885" y="21864"/>
                  <a:pt x="3291840" y="27432"/>
                </a:cubicBezTo>
                <a:cubicBezTo>
                  <a:pt x="3043276" y="47012"/>
                  <a:pt x="2921041" y="-3764"/>
                  <a:pt x="2567635" y="27432"/>
                </a:cubicBezTo>
                <a:cubicBezTo>
                  <a:pt x="2214230" y="58628"/>
                  <a:pt x="2189623" y="-3875"/>
                  <a:pt x="1843430" y="27432"/>
                </a:cubicBezTo>
                <a:cubicBezTo>
                  <a:pt x="1497237" y="58739"/>
                  <a:pt x="1492584" y="38324"/>
                  <a:pt x="1185062" y="27432"/>
                </a:cubicBezTo>
                <a:cubicBezTo>
                  <a:pt x="877540" y="16540"/>
                  <a:pt x="313238" y="55587"/>
                  <a:pt x="0" y="27432"/>
                </a:cubicBezTo>
                <a:cubicBezTo>
                  <a:pt x="-503" y="20663"/>
                  <a:pt x="1168" y="5855"/>
                  <a:pt x="0" y="0"/>
                </a:cubicBezTo>
                <a:close/>
              </a:path>
              <a:path w="3291840" h="27432"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2033" y="12649"/>
                  <a:pt x="3290852" y="17989"/>
                  <a:pt x="3291840" y="27432"/>
                </a:cubicBezTo>
                <a:cubicBezTo>
                  <a:pt x="3120474" y="24858"/>
                  <a:pt x="2816568" y="13777"/>
                  <a:pt x="2633472" y="27432"/>
                </a:cubicBezTo>
                <a:cubicBezTo>
                  <a:pt x="2450376" y="41087"/>
                  <a:pt x="2160769" y="46494"/>
                  <a:pt x="1909267" y="27432"/>
                </a:cubicBezTo>
                <a:cubicBezTo>
                  <a:pt x="1657765" y="8370"/>
                  <a:pt x="1623992" y="18792"/>
                  <a:pt x="1349654" y="27432"/>
                </a:cubicBezTo>
                <a:cubicBezTo>
                  <a:pt x="1075316" y="36072"/>
                  <a:pt x="833426" y="43325"/>
                  <a:pt x="691286" y="27432"/>
                </a:cubicBezTo>
                <a:cubicBezTo>
                  <a:pt x="549146" y="11539"/>
                  <a:pt x="342011" y="33345"/>
                  <a:pt x="0" y="27432"/>
                </a:cubicBezTo>
                <a:cubicBezTo>
                  <a:pt x="1300" y="19678"/>
                  <a:pt x="-86" y="12044"/>
                  <a:pt x="0" y="0"/>
                </a:cubicBezTo>
                <a:close/>
              </a:path>
            </a:pathLst>
          </a:custGeom>
          <a:solidFill>
            <a:srgbClr val="1A7FF4"/>
          </a:solidFill>
          <a:ln w="38100" cap="rnd">
            <a:solidFill>
              <a:srgbClr val="1A7FF4"/>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outdoor, tree, grass, water&#10;&#10;Description automatically generated">
            <a:extLst>
              <a:ext uri="{FF2B5EF4-FFF2-40B4-BE49-F238E27FC236}">
                <a16:creationId xmlns:a16="http://schemas.microsoft.com/office/drawing/2014/main" id="{DACD0FC4-3C19-D44B-ADED-F6A3B9BED3EF}"/>
              </a:ext>
            </a:extLst>
          </p:cNvPr>
          <p:cNvPicPr>
            <a:picLocks noGrp="1" noChangeAspect="1"/>
          </p:cNvPicPr>
          <p:nvPr>
            <p:ph idx="1"/>
          </p:nvPr>
        </p:nvPicPr>
        <p:blipFill>
          <a:blip r:embed="rId3"/>
          <a:stretch>
            <a:fillRect/>
          </a:stretch>
        </p:blipFill>
        <p:spPr>
          <a:xfrm>
            <a:off x="320040" y="2716477"/>
            <a:ext cx="5614416" cy="3747622"/>
          </a:xfrm>
          <a:prstGeom prst="rect">
            <a:avLst/>
          </a:prstGeom>
        </p:spPr>
      </p:pic>
      <p:pic>
        <p:nvPicPr>
          <p:cNvPr id="7" name="Picture 6" descr="A picture containing outdoor, nature, shore&#10;&#10;Description automatically generated">
            <a:extLst>
              <a:ext uri="{FF2B5EF4-FFF2-40B4-BE49-F238E27FC236}">
                <a16:creationId xmlns:a16="http://schemas.microsoft.com/office/drawing/2014/main" id="{318654D7-5E82-7944-ACD0-3FB04CA4FD0E}"/>
              </a:ext>
            </a:extLst>
          </p:cNvPr>
          <p:cNvPicPr>
            <a:picLocks noChangeAspect="1"/>
          </p:cNvPicPr>
          <p:nvPr/>
        </p:nvPicPr>
        <p:blipFill>
          <a:blip r:embed="rId4"/>
          <a:stretch>
            <a:fillRect/>
          </a:stretch>
        </p:blipFill>
        <p:spPr>
          <a:xfrm>
            <a:off x="6254496" y="2828765"/>
            <a:ext cx="5614416" cy="3523046"/>
          </a:xfrm>
          <a:prstGeom prst="rect">
            <a:avLst/>
          </a:prstGeom>
        </p:spPr>
      </p:pic>
    </p:spTree>
    <p:extLst>
      <p:ext uri="{BB962C8B-B14F-4D97-AF65-F5344CB8AC3E}">
        <p14:creationId xmlns:p14="http://schemas.microsoft.com/office/powerpoint/2010/main" val="474361347"/>
      </p:ext>
    </p:extLst>
  </p:cSld>
  <p:clrMapOvr>
    <a:masterClrMapping/>
  </p:clrMapOvr>
  <mc:AlternateContent xmlns:mc="http://schemas.openxmlformats.org/markup-compatibility/2006" xmlns:p14="http://schemas.microsoft.com/office/powerpoint/2010/main">
    <mc:Choice Requires="p14">
      <p:transition spd="slow" p14:dur="2000" advTm="24896"/>
    </mc:Choice>
    <mc:Fallback xmlns="">
      <p:transition spd="slow" advTm="2489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9E1B87A-3849-A94F-A9D9-9318D02A030C}"/>
              </a:ext>
            </a:extLst>
          </p:cNvPr>
          <p:cNvPicPr>
            <a:picLocks noGrp="1" noChangeAspect="1"/>
          </p:cNvPicPr>
          <p:nvPr>
            <p:ph idx="1"/>
          </p:nvPr>
        </p:nvPicPr>
        <p:blipFill rotWithShape="1">
          <a:blip r:embed="rId3"/>
          <a:srcRect l="3138" r="5002" b="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2492926929"/>
      </p:ext>
    </p:extLst>
  </p:cSld>
  <p:clrMapOvr>
    <a:masterClrMapping/>
  </p:clrMapOvr>
  <mc:AlternateContent xmlns:mc="http://schemas.openxmlformats.org/markup-compatibility/2006" xmlns:p14="http://schemas.microsoft.com/office/powerpoint/2010/main">
    <mc:Choice Requires="p14">
      <p:transition spd="slow" p14:dur="2000" advTm="27190"/>
    </mc:Choice>
    <mc:Fallback xmlns="">
      <p:transition spd="slow" advTm="2719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4" name="Rectangle 13">
            <a:extLst>
              <a:ext uri="{FF2B5EF4-FFF2-40B4-BE49-F238E27FC236}">
                <a16:creationId xmlns:a16="http://schemas.microsoft.com/office/drawing/2014/main" id="{DA21A4AC-5300-4176-B2FB-67830A380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B6DF20-3010-2548-B478-CAA6114BEBF2}"/>
              </a:ext>
            </a:extLst>
          </p:cNvPr>
          <p:cNvSpPr>
            <a:spLocks noGrp="1"/>
          </p:cNvSpPr>
          <p:nvPr>
            <p:ph type="title"/>
          </p:nvPr>
        </p:nvSpPr>
        <p:spPr>
          <a:xfrm>
            <a:off x="640080" y="795528"/>
            <a:ext cx="10908792" cy="1069848"/>
          </a:xfrm>
        </p:spPr>
        <p:txBody>
          <a:bodyPr vert="horz" lIns="91440" tIns="45720" rIns="91440" bIns="45720" rtlCol="0" anchor="ctr">
            <a:normAutofit/>
          </a:bodyPr>
          <a:lstStyle/>
          <a:p>
            <a:pPr algn="ctr"/>
            <a:r>
              <a:rPr lang="en-US" sz="6000" dirty="0"/>
              <a:t>Jani</a:t>
            </a:r>
          </a:p>
        </p:txBody>
      </p:sp>
      <p:pic>
        <p:nvPicPr>
          <p:cNvPr id="5" name="Content Placeholder 4" descr="A group of people sitting at a table with flowers&#10;&#10;Description automatically generated with low confidence">
            <a:extLst>
              <a:ext uri="{FF2B5EF4-FFF2-40B4-BE49-F238E27FC236}">
                <a16:creationId xmlns:a16="http://schemas.microsoft.com/office/drawing/2014/main" id="{90E6F9B5-CE19-CE49-9F2A-ED3FC6570860}"/>
              </a:ext>
            </a:extLst>
          </p:cNvPr>
          <p:cNvPicPr>
            <a:picLocks noGrp="1" noChangeAspect="1"/>
          </p:cNvPicPr>
          <p:nvPr>
            <p:ph idx="1"/>
          </p:nvPr>
        </p:nvPicPr>
        <p:blipFill rotWithShape="1">
          <a:blip r:embed="rId3"/>
          <a:srcRect r="4398" b="3"/>
          <a:stretch/>
        </p:blipFill>
        <p:spPr>
          <a:xfrm>
            <a:off x="20" y="2665139"/>
            <a:ext cx="6005355" cy="4192863"/>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p:spPr>
      </p:pic>
      <p:pic>
        <p:nvPicPr>
          <p:cNvPr id="7" name="Picture 6" descr="A group of people sitting on a bench in a field&#10;&#10;Description automatically generated with low confidence">
            <a:extLst>
              <a:ext uri="{FF2B5EF4-FFF2-40B4-BE49-F238E27FC236}">
                <a16:creationId xmlns:a16="http://schemas.microsoft.com/office/drawing/2014/main" id="{E509BE05-C9FB-6D4B-9D98-62FCA273021D}"/>
              </a:ext>
            </a:extLst>
          </p:cNvPr>
          <p:cNvPicPr>
            <a:picLocks noChangeAspect="1"/>
          </p:cNvPicPr>
          <p:nvPr/>
        </p:nvPicPr>
        <p:blipFill rotWithShape="1">
          <a:blip r:embed="rId4"/>
          <a:srcRect l="13655" r="17754" b="-1"/>
          <a:stretch/>
        </p:blipFill>
        <p:spPr>
          <a:xfrm>
            <a:off x="6185051" y="2654313"/>
            <a:ext cx="6006951" cy="420368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p:spPr>
      </p:pic>
    </p:spTree>
    <p:extLst>
      <p:ext uri="{BB962C8B-B14F-4D97-AF65-F5344CB8AC3E}">
        <p14:creationId xmlns:p14="http://schemas.microsoft.com/office/powerpoint/2010/main" val="3061206985"/>
      </p:ext>
    </p:extLst>
  </p:cSld>
  <p:clrMapOvr>
    <a:masterClrMapping/>
  </p:clrMapOvr>
  <mc:AlternateContent xmlns:mc="http://schemas.openxmlformats.org/markup-compatibility/2006" xmlns:p14="http://schemas.microsoft.com/office/powerpoint/2010/main">
    <mc:Choice Requires="p14">
      <p:transition spd="slow" p14:dur="2000" advTm="39634"/>
    </mc:Choice>
    <mc:Fallback xmlns="">
      <p:transition spd="slow" advTm="39634"/>
    </mc:Fallback>
  </mc:AlternateContent>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57</TotalTime>
  <Words>362</Words>
  <Application>Microsoft Office PowerPoint</Application>
  <PresentationFormat>Widescreen</PresentationFormat>
  <Paragraphs>26</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Modern Love</vt:lpstr>
      <vt:lpstr>The Hand</vt:lpstr>
      <vt:lpstr>SketchyVTI</vt:lpstr>
      <vt:lpstr>Latvia</vt:lpstr>
      <vt:lpstr>PowerPoint Presentation</vt:lpstr>
      <vt:lpstr>PowerPoint Presentation</vt:lpstr>
      <vt:lpstr>How to say..</vt:lpstr>
      <vt:lpstr>PowerPoint Presentation</vt:lpstr>
      <vt:lpstr>PowerPoint Presentation</vt:lpstr>
      <vt:lpstr>Latvia’s beaches</vt:lpstr>
      <vt:lpstr>PowerPoint Presentation</vt:lpstr>
      <vt:lpstr>Jani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Latvia</dc:title>
  <dc:creator>Tollison, Laurel</dc:creator>
  <cp:lastModifiedBy>Tollison, Laurel</cp:lastModifiedBy>
  <cp:revision>4</cp:revision>
  <dcterms:created xsi:type="dcterms:W3CDTF">2022-05-09T20:44:01Z</dcterms:created>
  <dcterms:modified xsi:type="dcterms:W3CDTF">2022-06-29T20:35:13Z</dcterms:modified>
</cp:coreProperties>
</file>