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7" r:id="rId3"/>
    <p:sldId id="263" r:id="rId4"/>
    <p:sldId id="270" r:id="rId5"/>
    <p:sldId id="261" r:id="rId6"/>
    <p:sldId id="257" r:id="rId7"/>
    <p:sldId id="262" r:id="rId8"/>
    <p:sldId id="264" r:id="rId9"/>
    <p:sldId id="265" r:id="rId10"/>
    <p:sldId id="266" r:id="rId11"/>
    <p:sldId id="269"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1" autoAdjust="0"/>
    <p:restoredTop sz="94660"/>
  </p:normalViewPr>
  <p:slideViewPr>
    <p:cSldViewPr snapToGrid="0">
      <p:cViewPr varScale="1">
        <p:scale>
          <a:sx n="108" d="100"/>
          <a:sy n="108" d="100"/>
        </p:scale>
        <p:origin x="6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5FE6B-61BB-41EF-ADEA-831402D03DC3}"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611EC-6BA1-49CD-9FE5-B348D976D2C5}" type="slidenum">
              <a:rPr lang="en-US" smtClean="0"/>
              <a:t>‹#›</a:t>
            </a:fld>
            <a:endParaRPr lang="en-US"/>
          </a:p>
        </p:txBody>
      </p:sp>
    </p:spTree>
    <p:extLst>
      <p:ext uri="{BB962C8B-B14F-4D97-AF65-F5344CB8AC3E}">
        <p14:creationId xmlns:p14="http://schemas.microsoft.com/office/powerpoint/2010/main" val="175478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11EC-6BA1-49CD-9FE5-B348D976D2C5}" type="slidenum">
              <a:rPr lang="en-US" smtClean="0"/>
              <a:t>1</a:t>
            </a:fld>
            <a:endParaRPr lang="en-US"/>
          </a:p>
        </p:txBody>
      </p:sp>
    </p:spTree>
    <p:extLst>
      <p:ext uri="{BB962C8B-B14F-4D97-AF65-F5344CB8AC3E}">
        <p14:creationId xmlns:p14="http://schemas.microsoft.com/office/powerpoint/2010/main" val="151990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Slovak Folktale set in these mountains. It is called The Twelve Months. It is about a girl that lives with her step mother and step sister in a cottage in the mountains. Her step mother sends her out in the winter to retrieve strawberries, apples, and violets for her step sister as a gift. The girl finds twelve spirits that represent each of the months around a fire. She tells them about her impossible task and they give her what she needs. Her step mother and step sister set out to find the twelve spirits themselves, but never find them and instead get lost in the snow. The girl lives in the cottage in peace without her evil step mother and step sister.</a:t>
            </a:r>
          </a:p>
        </p:txBody>
      </p:sp>
      <p:sp>
        <p:nvSpPr>
          <p:cNvPr id="4" name="Slide Number Placeholder 3"/>
          <p:cNvSpPr>
            <a:spLocks noGrp="1"/>
          </p:cNvSpPr>
          <p:nvPr>
            <p:ph type="sldNum" sz="quarter" idx="5"/>
          </p:nvPr>
        </p:nvSpPr>
        <p:spPr/>
        <p:txBody>
          <a:bodyPr/>
          <a:lstStyle/>
          <a:p>
            <a:fld id="{595611EC-6BA1-49CD-9FE5-B348D976D2C5}" type="slidenum">
              <a:rPr lang="en-US" smtClean="0"/>
              <a:t>11</a:t>
            </a:fld>
            <a:endParaRPr lang="en-US"/>
          </a:p>
        </p:txBody>
      </p:sp>
    </p:spTree>
    <p:extLst>
      <p:ext uri="{BB962C8B-B14F-4D97-AF65-F5344CB8AC3E}">
        <p14:creationId xmlns:p14="http://schemas.microsoft.com/office/powerpoint/2010/main" val="163705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the violet flower craft with hints of snow on it.</a:t>
            </a:r>
          </a:p>
        </p:txBody>
      </p:sp>
      <p:sp>
        <p:nvSpPr>
          <p:cNvPr id="4" name="Slide Number Placeholder 3"/>
          <p:cNvSpPr>
            <a:spLocks noGrp="1"/>
          </p:cNvSpPr>
          <p:nvPr>
            <p:ph type="sldNum" sz="quarter" idx="5"/>
          </p:nvPr>
        </p:nvSpPr>
        <p:spPr/>
        <p:txBody>
          <a:bodyPr/>
          <a:lstStyle/>
          <a:p>
            <a:fld id="{595611EC-6BA1-49CD-9FE5-B348D976D2C5}" type="slidenum">
              <a:rPr lang="en-US" smtClean="0"/>
              <a:t>12</a:t>
            </a:fld>
            <a:endParaRPr lang="en-US"/>
          </a:p>
        </p:txBody>
      </p:sp>
    </p:spTree>
    <p:extLst>
      <p:ext uri="{BB962C8B-B14F-4D97-AF65-F5344CB8AC3E}">
        <p14:creationId xmlns:p14="http://schemas.microsoft.com/office/powerpoint/2010/main" val="168855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Slovakia is located in Central Europe. It is a landlocked country. It is bordered by Poland, Czechia, Austria, Hungary, and Ukraine.</a:t>
            </a:r>
          </a:p>
        </p:txBody>
      </p:sp>
      <p:sp>
        <p:nvSpPr>
          <p:cNvPr id="4" name="Slide Number Placeholder 3"/>
          <p:cNvSpPr>
            <a:spLocks noGrp="1"/>
          </p:cNvSpPr>
          <p:nvPr>
            <p:ph type="sldNum" sz="quarter" idx="5"/>
          </p:nvPr>
        </p:nvSpPr>
        <p:spPr/>
        <p:txBody>
          <a:bodyPr/>
          <a:lstStyle/>
          <a:p>
            <a:fld id="{595611EC-6BA1-49CD-9FE5-B348D976D2C5}" type="slidenum">
              <a:rPr lang="en-US" smtClean="0"/>
              <a:t>2</a:t>
            </a:fld>
            <a:endParaRPr lang="en-US"/>
          </a:p>
        </p:txBody>
      </p:sp>
    </p:spTree>
    <p:extLst>
      <p:ext uri="{BB962C8B-B14F-4D97-AF65-F5344CB8AC3E}">
        <p14:creationId xmlns:p14="http://schemas.microsoft.com/office/powerpoint/2010/main" val="56974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flag of Slovakia. The colors represent Slovakian harmony. The double cross represents Christianity and the honors the memory of saints.</a:t>
            </a:r>
          </a:p>
        </p:txBody>
      </p:sp>
      <p:sp>
        <p:nvSpPr>
          <p:cNvPr id="4" name="Slide Number Placeholder 3"/>
          <p:cNvSpPr>
            <a:spLocks noGrp="1"/>
          </p:cNvSpPr>
          <p:nvPr>
            <p:ph type="sldNum" sz="quarter" idx="5"/>
          </p:nvPr>
        </p:nvSpPr>
        <p:spPr/>
        <p:txBody>
          <a:bodyPr/>
          <a:lstStyle/>
          <a:p>
            <a:fld id="{595611EC-6BA1-49CD-9FE5-B348D976D2C5}" type="slidenum">
              <a:rPr lang="en-US" smtClean="0"/>
              <a:t>3</a:t>
            </a:fld>
            <a:endParaRPr lang="en-US"/>
          </a:p>
        </p:txBody>
      </p:sp>
    </p:spTree>
    <p:extLst>
      <p:ext uri="{BB962C8B-B14F-4D97-AF65-F5344CB8AC3E}">
        <p14:creationId xmlns:p14="http://schemas.microsoft.com/office/powerpoint/2010/main" val="18501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the capital of Slovakia, Bratislava. Slovakia has not been an independent country for very long, but the Slovak people have identified as Slovak for a very long time.</a:t>
            </a:r>
          </a:p>
        </p:txBody>
      </p:sp>
      <p:sp>
        <p:nvSpPr>
          <p:cNvPr id="4" name="Slide Number Placeholder 3"/>
          <p:cNvSpPr>
            <a:spLocks noGrp="1"/>
          </p:cNvSpPr>
          <p:nvPr>
            <p:ph type="sldNum" sz="quarter" idx="5"/>
          </p:nvPr>
        </p:nvSpPr>
        <p:spPr/>
        <p:txBody>
          <a:bodyPr/>
          <a:lstStyle/>
          <a:p>
            <a:fld id="{595611EC-6BA1-49CD-9FE5-B348D976D2C5}" type="slidenum">
              <a:rPr lang="en-US" smtClean="0"/>
              <a:t>5</a:t>
            </a:fld>
            <a:endParaRPr lang="en-US"/>
          </a:p>
        </p:txBody>
      </p:sp>
    </p:spTree>
    <p:extLst>
      <p:ext uri="{BB962C8B-B14F-4D97-AF65-F5344CB8AC3E}">
        <p14:creationId xmlns:p14="http://schemas.microsoft.com/office/powerpoint/2010/main" val="401602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street in Bratislava and St. Martin’s Cathedral, one of the main symbols of the city.</a:t>
            </a:r>
          </a:p>
        </p:txBody>
      </p:sp>
      <p:sp>
        <p:nvSpPr>
          <p:cNvPr id="4" name="Slide Number Placeholder 3"/>
          <p:cNvSpPr>
            <a:spLocks noGrp="1"/>
          </p:cNvSpPr>
          <p:nvPr>
            <p:ph type="sldNum" sz="quarter" idx="5"/>
          </p:nvPr>
        </p:nvSpPr>
        <p:spPr/>
        <p:txBody>
          <a:bodyPr/>
          <a:lstStyle/>
          <a:p>
            <a:fld id="{595611EC-6BA1-49CD-9FE5-B348D976D2C5}" type="slidenum">
              <a:rPr lang="en-US" smtClean="0"/>
              <a:t>6</a:t>
            </a:fld>
            <a:endParaRPr lang="en-US"/>
          </a:p>
        </p:txBody>
      </p:sp>
    </p:spTree>
    <p:extLst>
      <p:ext uri="{BB962C8B-B14F-4D97-AF65-F5344CB8AC3E}">
        <p14:creationId xmlns:p14="http://schemas.microsoft.com/office/powerpoint/2010/main" val="318394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Bratislava Castle. It was built in the 9</a:t>
            </a:r>
            <a:r>
              <a:rPr lang="en-US" baseline="30000" dirty="0"/>
              <a:t>th</a:t>
            </a:r>
            <a:r>
              <a:rPr lang="en-US" dirty="0"/>
              <a:t> century and today it is a museum.</a:t>
            </a:r>
          </a:p>
        </p:txBody>
      </p:sp>
      <p:sp>
        <p:nvSpPr>
          <p:cNvPr id="4" name="Slide Number Placeholder 3"/>
          <p:cNvSpPr>
            <a:spLocks noGrp="1"/>
          </p:cNvSpPr>
          <p:nvPr>
            <p:ph type="sldNum" sz="quarter" idx="5"/>
          </p:nvPr>
        </p:nvSpPr>
        <p:spPr/>
        <p:txBody>
          <a:bodyPr/>
          <a:lstStyle/>
          <a:p>
            <a:fld id="{595611EC-6BA1-49CD-9FE5-B348D976D2C5}" type="slidenum">
              <a:rPr lang="en-US" smtClean="0"/>
              <a:t>7</a:t>
            </a:fld>
            <a:endParaRPr lang="en-US"/>
          </a:p>
        </p:txBody>
      </p:sp>
    </p:spTree>
    <p:extLst>
      <p:ext uri="{BB962C8B-B14F-4D97-AF65-F5344CB8AC3E}">
        <p14:creationId xmlns:p14="http://schemas.microsoft.com/office/powerpoint/2010/main" val="43338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Slovak Clothes</a:t>
            </a:r>
          </a:p>
        </p:txBody>
      </p:sp>
      <p:sp>
        <p:nvSpPr>
          <p:cNvPr id="4" name="Slide Number Placeholder 3"/>
          <p:cNvSpPr>
            <a:spLocks noGrp="1"/>
          </p:cNvSpPr>
          <p:nvPr>
            <p:ph type="sldNum" sz="quarter" idx="5"/>
          </p:nvPr>
        </p:nvSpPr>
        <p:spPr/>
        <p:txBody>
          <a:bodyPr/>
          <a:lstStyle/>
          <a:p>
            <a:fld id="{595611EC-6BA1-49CD-9FE5-B348D976D2C5}" type="slidenum">
              <a:rPr lang="en-US" smtClean="0"/>
              <a:t>8</a:t>
            </a:fld>
            <a:endParaRPr lang="en-US"/>
          </a:p>
        </p:txBody>
      </p:sp>
    </p:spTree>
    <p:extLst>
      <p:ext uri="{BB962C8B-B14F-4D97-AF65-F5344CB8AC3E}">
        <p14:creationId xmlns:p14="http://schemas.microsoft.com/office/powerpoint/2010/main" val="73760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Slovak Dishes</a:t>
            </a:r>
          </a:p>
        </p:txBody>
      </p:sp>
      <p:sp>
        <p:nvSpPr>
          <p:cNvPr id="4" name="Slide Number Placeholder 3"/>
          <p:cNvSpPr>
            <a:spLocks noGrp="1"/>
          </p:cNvSpPr>
          <p:nvPr>
            <p:ph type="sldNum" sz="quarter" idx="5"/>
          </p:nvPr>
        </p:nvSpPr>
        <p:spPr/>
        <p:txBody>
          <a:bodyPr/>
          <a:lstStyle/>
          <a:p>
            <a:fld id="{595611EC-6BA1-49CD-9FE5-B348D976D2C5}" type="slidenum">
              <a:rPr lang="en-US" smtClean="0"/>
              <a:t>9</a:t>
            </a:fld>
            <a:endParaRPr lang="en-US"/>
          </a:p>
        </p:txBody>
      </p:sp>
    </p:spTree>
    <p:extLst>
      <p:ext uri="{BB962C8B-B14F-4D97-AF65-F5344CB8AC3E}">
        <p14:creationId xmlns:p14="http://schemas.microsoft.com/office/powerpoint/2010/main" val="299400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Tatra Mountain Range in Slovakia</a:t>
            </a:r>
          </a:p>
        </p:txBody>
      </p:sp>
      <p:sp>
        <p:nvSpPr>
          <p:cNvPr id="4" name="Slide Number Placeholder 3"/>
          <p:cNvSpPr>
            <a:spLocks noGrp="1"/>
          </p:cNvSpPr>
          <p:nvPr>
            <p:ph type="sldNum" sz="quarter" idx="5"/>
          </p:nvPr>
        </p:nvSpPr>
        <p:spPr/>
        <p:txBody>
          <a:bodyPr/>
          <a:lstStyle/>
          <a:p>
            <a:fld id="{595611EC-6BA1-49CD-9FE5-B348D976D2C5}" type="slidenum">
              <a:rPr lang="en-US" smtClean="0"/>
              <a:t>10</a:t>
            </a:fld>
            <a:endParaRPr lang="en-US"/>
          </a:p>
        </p:txBody>
      </p:sp>
    </p:spTree>
    <p:extLst>
      <p:ext uri="{BB962C8B-B14F-4D97-AF65-F5344CB8AC3E}">
        <p14:creationId xmlns:p14="http://schemas.microsoft.com/office/powerpoint/2010/main" val="419291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69B6-D9F9-4074-B228-1DFA6557F7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6E705A-831D-4021-99F4-729F6D598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90224-A8D4-4232-98E6-23CEA4A05A0B}"/>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B6BE4AD3-040D-4F38-A198-C3B468318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180AE-E89E-452F-9B86-4024995FCF1C}"/>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245213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41D9-EDBD-403D-B68F-B526264D1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30209B-C177-4FC9-A701-F4CB8F906F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36C5A-4A1F-49F8-8551-57AF0A963710}"/>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0E24EC20-A5AE-4F7A-863F-5195873DC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8D741-F36E-4213-8602-AAAF3123DCD1}"/>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89620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B14131-8220-4E58-9E2A-2E161BC4B9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A381D-4CBF-4128-B54B-7D3809E0AB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382D8-49F2-4914-A63C-BFE833B20F9D}"/>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1E36D88A-E715-4759-B2EC-722BB084E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F6BD1-92FE-4FE0-90F7-56449AADDF0B}"/>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240435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1779-E9C3-4F46-84BB-9B6BFBA87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C12F7-FE43-4663-890A-B6E9FF2270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E1A15-0919-45F3-8702-861FC146944A}"/>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CE6CDE39-3960-4FE3-9380-5D5236028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5D8AA-E455-4A18-9D28-D0F3E198EF1F}"/>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118057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CDDC-DD49-4314-9F1E-710378345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E24F8-2967-4F77-9761-BACB2E8AF0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937C76-C688-4271-A749-188617C17245}"/>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D97AF6DD-16F5-45DA-A074-A470F8D72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01651-F37B-4CE6-99BB-760A94D774C8}"/>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86759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A4DE-E7A3-4193-B192-6ACCCFFBF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B56BC-B2FC-4E2F-B8BD-E9834D90CC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2BFE62-1C95-4022-A56E-7FC57E2CEB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465100-1427-4EEE-8B00-A7BBB6F55A14}"/>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6" name="Footer Placeholder 5">
            <a:extLst>
              <a:ext uri="{FF2B5EF4-FFF2-40B4-BE49-F238E27FC236}">
                <a16:creationId xmlns:a16="http://schemas.microsoft.com/office/drawing/2014/main" id="{AA143074-89D1-4C80-99F7-A363A5D0E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799C6-5205-425F-B618-106D6601E82D}"/>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317664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D6A8-B295-408D-8E9F-D4D0CD9FF3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85A618-DDFF-4CC1-9601-B21EC8FAA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E2AB1-62A2-494F-BE20-9EA6E54A5B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6F0DF-682E-4D53-A149-7D7706ABE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077CE-E975-42A1-8EF7-38FB0088C2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35B3D-85DD-4BAB-A42A-813DA0EDF9FE}"/>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8" name="Footer Placeholder 7">
            <a:extLst>
              <a:ext uri="{FF2B5EF4-FFF2-40B4-BE49-F238E27FC236}">
                <a16:creationId xmlns:a16="http://schemas.microsoft.com/office/drawing/2014/main" id="{701027A7-23C4-4CAB-8DB7-2F34B1CD0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8902B-8D9A-46C3-B660-DAC78005ADE5}"/>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251044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FC7F-34E5-4547-AB86-2B097415A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F571CE-9FD8-4795-920A-579E7C529699}"/>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4" name="Footer Placeholder 3">
            <a:extLst>
              <a:ext uri="{FF2B5EF4-FFF2-40B4-BE49-F238E27FC236}">
                <a16:creationId xmlns:a16="http://schemas.microsoft.com/office/drawing/2014/main" id="{BE11CEDA-D0FF-4D6D-A7C8-94FECCFD2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97AE4-6E73-493F-A97F-02E97D6465D5}"/>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152910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A3DBB-7D1D-43BD-B40B-90AB9609F4DB}"/>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3" name="Footer Placeholder 2">
            <a:extLst>
              <a:ext uri="{FF2B5EF4-FFF2-40B4-BE49-F238E27FC236}">
                <a16:creationId xmlns:a16="http://schemas.microsoft.com/office/drawing/2014/main" id="{96C6A1A4-7B3A-4DE8-A3DA-BACB29F83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758159-33B6-4B54-90D4-F438A1A2DBE7}"/>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175805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9B12-6307-49BB-958F-1033224FB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0D377A-5E0B-4AA7-BB61-56B728C56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309573-8243-471A-BBB2-E35B574F2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1F967-1D96-4029-9D90-72BA2ED2C1BD}"/>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6" name="Footer Placeholder 5">
            <a:extLst>
              <a:ext uri="{FF2B5EF4-FFF2-40B4-BE49-F238E27FC236}">
                <a16:creationId xmlns:a16="http://schemas.microsoft.com/office/drawing/2014/main" id="{3AFB62FB-129C-43CA-97B1-82CD60873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7C5310-2D5A-40E6-B339-41BC73EC16F5}"/>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1523960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E00-5CB0-4733-955D-A355C4E79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41A5B-56EB-44B8-B6B2-C8951B6CC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9897C8-5CDF-4170-8827-4DC6C2835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C09E6-2772-447E-BBC3-7B4B1181376C}"/>
              </a:ext>
            </a:extLst>
          </p:cNvPr>
          <p:cNvSpPr>
            <a:spLocks noGrp="1"/>
          </p:cNvSpPr>
          <p:nvPr>
            <p:ph type="dt" sz="half" idx="10"/>
          </p:nvPr>
        </p:nvSpPr>
        <p:spPr/>
        <p:txBody>
          <a:bodyPr/>
          <a:lstStyle/>
          <a:p>
            <a:fld id="{FD4E14E1-FB1F-4F3E-A77D-7983C3CC8B60}" type="datetimeFigureOut">
              <a:rPr lang="en-US" smtClean="0"/>
              <a:t>6/29/2022</a:t>
            </a:fld>
            <a:endParaRPr lang="en-US"/>
          </a:p>
        </p:txBody>
      </p:sp>
      <p:sp>
        <p:nvSpPr>
          <p:cNvPr id="6" name="Footer Placeholder 5">
            <a:extLst>
              <a:ext uri="{FF2B5EF4-FFF2-40B4-BE49-F238E27FC236}">
                <a16:creationId xmlns:a16="http://schemas.microsoft.com/office/drawing/2014/main" id="{8D8B3024-FCA2-489A-A596-9832DF4509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DCAFE-17F0-4402-AF46-D0E5FFBE5472}"/>
              </a:ext>
            </a:extLst>
          </p:cNvPr>
          <p:cNvSpPr>
            <a:spLocks noGrp="1"/>
          </p:cNvSpPr>
          <p:nvPr>
            <p:ph type="sldNum" sz="quarter" idx="12"/>
          </p:nvPr>
        </p:nvSpPr>
        <p:spPr/>
        <p:txBody>
          <a:bodyPr/>
          <a:lstStyle/>
          <a:p>
            <a:fld id="{660F075F-77B7-4010-A530-AEEC317D1A34}" type="slidenum">
              <a:rPr lang="en-US" smtClean="0"/>
              <a:t>‹#›</a:t>
            </a:fld>
            <a:endParaRPr lang="en-US"/>
          </a:p>
        </p:txBody>
      </p:sp>
    </p:spTree>
    <p:extLst>
      <p:ext uri="{BB962C8B-B14F-4D97-AF65-F5344CB8AC3E}">
        <p14:creationId xmlns:p14="http://schemas.microsoft.com/office/powerpoint/2010/main" val="419526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53D6B-B676-409F-980D-A5779BB82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E1B2FB-C28C-4EE9-992A-B3E330F94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AD2E2-8D4D-43DF-B108-2B01F7EC9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E14E1-FB1F-4F3E-A77D-7983C3CC8B60}" type="datetimeFigureOut">
              <a:rPr lang="en-US" smtClean="0"/>
              <a:t>6/29/2022</a:t>
            </a:fld>
            <a:endParaRPr lang="en-US"/>
          </a:p>
        </p:txBody>
      </p:sp>
      <p:sp>
        <p:nvSpPr>
          <p:cNvPr id="5" name="Footer Placeholder 4">
            <a:extLst>
              <a:ext uri="{FF2B5EF4-FFF2-40B4-BE49-F238E27FC236}">
                <a16:creationId xmlns:a16="http://schemas.microsoft.com/office/drawing/2014/main" id="{7407ED09-B789-4741-AE60-086D3A1F3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B1BC4-17C1-4E86-B3D2-616226EAD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075F-77B7-4010-A530-AEEC317D1A34}" type="slidenum">
              <a:rPr lang="en-US" smtClean="0"/>
              <a:t>‹#›</a:t>
            </a:fld>
            <a:endParaRPr lang="en-US"/>
          </a:p>
        </p:txBody>
      </p:sp>
    </p:spTree>
    <p:extLst>
      <p:ext uri="{BB962C8B-B14F-4D97-AF65-F5344CB8AC3E}">
        <p14:creationId xmlns:p14="http://schemas.microsoft.com/office/powerpoint/2010/main" val="4086625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7EA5EA1-314F-4FB9-8971-66AD9F791833}"/>
              </a:ext>
            </a:extLst>
          </p:cNvPr>
          <p:cNvGraphicFramePr>
            <a:graphicFrameLocks noChangeAspect="1"/>
          </p:cNvGraphicFramePr>
          <p:nvPr>
            <p:extLst>
              <p:ext uri="{D42A27DB-BD31-4B8C-83A1-F6EECF244321}">
                <p14:modId xmlns:p14="http://schemas.microsoft.com/office/powerpoint/2010/main" val="2802662823"/>
              </p:ext>
            </p:extLst>
          </p:nvPr>
        </p:nvGraphicFramePr>
        <p:xfrm>
          <a:off x="478564" y="0"/>
          <a:ext cx="11340270" cy="6808279"/>
        </p:xfrm>
        <a:graphic>
          <a:graphicData uri="http://schemas.openxmlformats.org/presentationml/2006/ole">
            <mc:AlternateContent xmlns:mc="http://schemas.openxmlformats.org/markup-compatibility/2006">
              <mc:Choice xmlns:v="urn:schemas-microsoft-com:vml" Requires="v">
                <p:oleObj spid="_x0000_s2056" name="Adobe Acrobat Document" r:id="rId4" imgW="7543800" imgH="5829480" progId="Acrobat.Document.2015">
                  <p:embed/>
                </p:oleObj>
              </mc:Choice>
              <mc:Fallback>
                <p:oleObj name="Adobe Acrobat Document" r:id="rId4" imgW="7543800" imgH="5829480" progId="Acrobat.Document.2015">
                  <p:embed/>
                  <p:pic>
                    <p:nvPicPr>
                      <p:cNvPr id="0" name=""/>
                      <p:cNvPicPr/>
                      <p:nvPr/>
                    </p:nvPicPr>
                    <p:blipFill>
                      <a:blip r:embed="rId5"/>
                      <a:stretch>
                        <a:fillRect/>
                      </a:stretch>
                    </p:blipFill>
                    <p:spPr>
                      <a:xfrm>
                        <a:off x="478564" y="0"/>
                        <a:ext cx="11340270" cy="6808279"/>
                      </a:xfrm>
                      <a:prstGeom prst="rect">
                        <a:avLst/>
                      </a:prstGeom>
                    </p:spPr>
                  </p:pic>
                </p:oleObj>
              </mc:Fallback>
            </mc:AlternateContent>
          </a:graphicData>
        </a:graphic>
      </p:graphicFrame>
    </p:spTree>
    <p:extLst>
      <p:ext uri="{BB962C8B-B14F-4D97-AF65-F5344CB8AC3E}">
        <p14:creationId xmlns:p14="http://schemas.microsoft.com/office/powerpoint/2010/main" val="1184844014"/>
      </p:ext>
    </p:extLst>
  </p:cSld>
  <p:clrMapOvr>
    <a:masterClrMapping/>
  </p:clrMapOvr>
  <mc:AlternateContent xmlns:mc="http://schemas.openxmlformats.org/markup-compatibility/2006" xmlns:p14="http://schemas.microsoft.com/office/powerpoint/2010/main">
    <mc:Choice Requires="p14">
      <p:transition spd="slow" p14:dur="2000" advTm="15516"/>
    </mc:Choice>
    <mc:Fallback xmlns="">
      <p:transition spd="slow" advTm="155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9C33D6-28C1-6F41-BD0C-113635ABC4CC}"/>
              </a:ext>
            </a:extLst>
          </p:cNvPr>
          <p:cNvPicPr>
            <a:picLocks noChangeAspect="1"/>
          </p:cNvPicPr>
          <p:nvPr/>
        </p:nvPicPr>
        <p:blipFill rotWithShape="1">
          <a:blip r:embed="rId3"/>
          <a:srcRect t="12775" r="1" b="4528"/>
          <a:stretch/>
        </p:blipFill>
        <p:spPr>
          <a:xfrm>
            <a:off x="196850" y="173518"/>
            <a:ext cx="11798300" cy="6512763"/>
          </a:xfrm>
          <a:prstGeom prst="rect">
            <a:avLst/>
          </a:prstGeom>
        </p:spPr>
      </p:pic>
    </p:spTree>
    <p:extLst>
      <p:ext uri="{BB962C8B-B14F-4D97-AF65-F5344CB8AC3E}">
        <p14:creationId xmlns:p14="http://schemas.microsoft.com/office/powerpoint/2010/main" val="1459666596"/>
      </p:ext>
    </p:extLst>
  </p:cSld>
  <p:clrMapOvr>
    <a:masterClrMapping/>
  </p:clrMapOvr>
  <mc:AlternateContent xmlns:mc="http://schemas.openxmlformats.org/markup-compatibility/2006" xmlns:p14="http://schemas.microsoft.com/office/powerpoint/2010/main">
    <mc:Choice Requires="p14">
      <p:transition spd="slow" p14:dur="2000" advTm="14766"/>
    </mc:Choice>
    <mc:Fallback xmlns="">
      <p:transition spd="slow" advTm="1476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in clothing&#10;&#10;Description automatically generated with medium confidence">
            <a:extLst>
              <a:ext uri="{FF2B5EF4-FFF2-40B4-BE49-F238E27FC236}">
                <a16:creationId xmlns:a16="http://schemas.microsoft.com/office/drawing/2014/main" id="{C3CA0351-3BD1-3449-88D4-CE07F78E1404}"/>
              </a:ext>
            </a:extLst>
          </p:cNvPr>
          <p:cNvPicPr>
            <a:picLocks noChangeAspect="1"/>
          </p:cNvPicPr>
          <p:nvPr/>
        </p:nvPicPr>
        <p:blipFill rotWithShape="1">
          <a:blip r:embed="rId3"/>
          <a:srcRect r="15095"/>
          <a:stretch/>
        </p:blipFill>
        <p:spPr>
          <a:xfrm>
            <a:off x="20" y="1282"/>
            <a:ext cx="12191980" cy="6856718"/>
          </a:xfrm>
          <a:prstGeom prst="rect">
            <a:avLst/>
          </a:prstGeom>
        </p:spPr>
      </p:pic>
    </p:spTree>
    <p:extLst>
      <p:ext uri="{BB962C8B-B14F-4D97-AF65-F5344CB8AC3E}">
        <p14:creationId xmlns:p14="http://schemas.microsoft.com/office/powerpoint/2010/main" val="1632708382"/>
      </p:ext>
    </p:extLst>
  </p:cSld>
  <p:clrMapOvr>
    <a:masterClrMapping/>
  </p:clrMapOvr>
  <mc:AlternateContent xmlns:mc="http://schemas.openxmlformats.org/markup-compatibility/2006" xmlns:p14="http://schemas.microsoft.com/office/powerpoint/2010/main">
    <mc:Choice Requires="p14">
      <p:transition spd="slow" p14:dur="2000" advTm="123873"/>
    </mc:Choice>
    <mc:Fallback xmlns="">
      <p:transition spd="slow" advTm="1238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flower with green leaves&#10;&#10;Description automatically generated with medium confidence">
            <a:extLst>
              <a:ext uri="{FF2B5EF4-FFF2-40B4-BE49-F238E27FC236}">
                <a16:creationId xmlns:a16="http://schemas.microsoft.com/office/drawing/2014/main" id="{D79BC75B-E796-AC4E-BDCC-B0463FC0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850" y="643466"/>
            <a:ext cx="4178299" cy="5571067"/>
          </a:xfrm>
          <a:prstGeom prst="rect">
            <a:avLst/>
          </a:prstGeom>
        </p:spPr>
      </p:pic>
    </p:spTree>
    <p:extLst>
      <p:ext uri="{BB962C8B-B14F-4D97-AF65-F5344CB8AC3E}">
        <p14:creationId xmlns:p14="http://schemas.microsoft.com/office/powerpoint/2010/main" val="649236263"/>
      </p:ext>
    </p:extLst>
  </p:cSld>
  <p:clrMapOvr>
    <a:masterClrMapping/>
  </p:clrMapOvr>
  <mc:AlternateContent xmlns:mc="http://schemas.openxmlformats.org/markup-compatibility/2006" xmlns:p14="http://schemas.microsoft.com/office/powerpoint/2010/main">
    <mc:Choice Requires="p14">
      <p:transition spd="slow" p14:dur="2000" advTm="74950"/>
    </mc:Choice>
    <mc:Fallback xmlns="">
      <p:transition spd="slow" advTm="749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53D1A6D6-3771-7B4B-B953-DB324344456B}"/>
              </a:ext>
            </a:extLst>
          </p:cNvPr>
          <p:cNvPicPr>
            <a:picLocks noGrp="1" noChangeAspect="1"/>
          </p:cNvPicPr>
          <p:nvPr>
            <p:ph idx="1"/>
          </p:nvPr>
        </p:nvPicPr>
        <p:blipFill rotWithShape="1">
          <a:blip r:embed="rId3"/>
          <a:srcRect t="8408" b="6057"/>
          <a:stretch/>
        </p:blipFill>
        <p:spPr>
          <a:xfrm>
            <a:off x="20" y="1282"/>
            <a:ext cx="12191980" cy="6856718"/>
          </a:xfrm>
          <a:prstGeom prst="rect">
            <a:avLst/>
          </a:prstGeom>
        </p:spPr>
      </p:pic>
    </p:spTree>
    <p:extLst>
      <p:ext uri="{BB962C8B-B14F-4D97-AF65-F5344CB8AC3E}">
        <p14:creationId xmlns:p14="http://schemas.microsoft.com/office/powerpoint/2010/main" val="3414580972"/>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CE179213-7F69-4C45-96E6-D862D22EDF2B}"/>
              </a:ext>
            </a:extLst>
          </p:cNvPr>
          <p:cNvPicPr>
            <a:picLocks noGrp="1" noChangeAspect="1"/>
          </p:cNvPicPr>
          <p:nvPr>
            <p:ph idx="1"/>
          </p:nvPr>
        </p:nvPicPr>
        <p:blipFill rotWithShape="1">
          <a:blip r:embed="rId3"/>
          <a:srcRect t="1709" b="6095"/>
          <a:stretch/>
        </p:blipFill>
        <p:spPr>
          <a:xfrm>
            <a:off x="20" y="1282"/>
            <a:ext cx="12191980" cy="6856718"/>
          </a:xfrm>
          <a:prstGeom prst="rect">
            <a:avLst/>
          </a:prstGeom>
        </p:spPr>
      </p:pic>
    </p:spTree>
    <p:extLst>
      <p:ext uri="{BB962C8B-B14F-4D97-AF65-F5344CB8AC3E}">
        <p14:creationId xmlns:p14="http://schemas.microsoft.com/office/powerpoint/2010/main" val="2019479190"/>
      </p:ext>
    </p:extLst>
  </p:cSld>
  <p:clrMapOvr>
    <a:masterClrMapping/>
  </p:clrMapOvr>
  <mc:AlternateContent xmlns:mc="http://schemas.openxmlformats.org/markup-compatibility/2006" xmlns:p14="http://schemas.microsoft.com/office/powerpoint/2010/main">
    <mc:Choice Requires="p14">
      <p:transition spd="slow" p14:dur="2000" advTm="25283"/>
    </mc:Choice>
    <mc:Fallback xmlns="">
      <p:transition spd="slow" advTm="2528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554-E361-4586-81A3-778C51CDF72F}"/>
              </a:ext>
            </a:extLst>
          </p:cNvPr>
          <p:cNvSpPr>
            <a:spLocks noGrp="1"/>
          </p:cNvSpPr>
          <p:nvPr>
            <p:ph type="title"/>
          </p:nvPr>
        </p:nvSpPr>
        <p:spPr/>
        <p:txBody>
          <a:bodyPr/>
          <a:lstStyle/>
          <a:p>
            <a:r>
              <a:rPr lang="en-US" dirty="0">
                <a:solidFill>
                  <a:srgbClr val="FF0000"/>
                </a:solidFill>
              </a:rPr>
              <a:t>Hello and Goodbye in Slovak</a:t>
            </a:r>
          </a:p>
        </p:txBody>
      </p:sp>
      <p:sp>
        <p:nvSpPr>
          <p:cNvPr id="3" name="Content Placeholder 2">
            <a:extLst>
              <a:ext uri="{FF2B5EF4-FFF2-40B4-BE49-F238E27FC236}">
                <a16:creationId xmlns:a16="http://schemas.microsoft.com/office/drawing/2014/main" id="{6672C3B6-50EF-4C61-9FAD-62A028945B17}"/>
              </a:ext>
            </a:extLst>
          </p:cNvPr>
          <p:cNvSpPr>
            <a:spLocks noGrp="1"/>
          </p:cNvSpPr>
          <p:nvPr>
            <p:ph idx="1"/>
          </p:nvPr>
        </p:nvSpPr>
        <p:spPr/>
        <p:txBody>
          <a:bodyPr>
            <a:normAutofit/>
          </a:bodyPr>
          <a:lstStyle/>
          <a:p>
            <a:r>
              <a:rPr lang="en-US" sz="6600" dirty="0">
                <a:solidFill>
                  <a:srgbClr val="0070C0"/>
                </a:solidFill>
              </a:rPr>
              <a:t>Hello…</a:t>
            </a:r>
            <a:r>
              <a:rPr lang="en-US" sz="6600" dirty="0" err="1">
                <a:solidFill>
                  <a:srgbClr val="0070C0"/>
                </a:solidFill>
              </a:rPr>
              <a:t>Ahoj</a:t>
            </a:r>
            <a:endParaRPr lang="en-US" sz="6600" dirty="0">
              <a:solidFill>
                <a:srgbClr val="0070C0"/>
              </a:solidFill>
            </a:endParaRPr>
          </a:p>
          <a:p>
            <a:r>
              <a:rPr lang="en-US" sz="6600" dirty="0">
                <a:solidFill>
                  <a:srgbClr val="0070C0"/>
                </a:solidFill>
              </a:rPr>
              <a:t>Goodbye…</a:t>
            </a:r>
            <a:r>
              <a:rPr lang="en-US" sz="6600" dirty="0" err="1">
                <a:solidFill>
                  <a:srgbClr val="0070C0"/>
                </a:solidFill>
              </a:rPr>
              <a:t>Zbohom</a:t>
            </a:r>
            <a:endParaRPr lang="en-US" sz="6600" dirty="0">
              <a:solidFill>
                <a:srgbClr val="0070C0"/>
              </a:solidFill>
            </a:endParaRPr>
          </a:p>
        </p:txBody>
      </p:sp>
    </p:spTree>
    <p:extLst>
      <p:ext uri="{BB962C8B-B14F-4D97-AF65-F5344CB8AC3E}">
        <p14:creationId xmlns:p14="http://schemas.microsoft.com/office/powerpoint/2010/main" val="261038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A0C4CEA-AF08-8D4B-80CC-507B7F192DD1}"/>
              </a:ext>
            </a:extLst>
          </p:cNvPr>
          <p:cNvPicPr>
            <a:picLocks noChangeAspect="1"/>
          </p:cNvPicPr>
          <p:nvPr/>
        </p:nvPicPr>
        <p:blipFill rotWithShape="1">
          <a:blip r:embed="rId3"/>
          <a:srcRect t="6267"/>
          <a:stretch/>
        </p:blipFill>
        <p:spPr>
          <a:xfrm>
            <a:off x="20" y="1282"/>
            <a:ext cx="12191980" cy="6856718"/>
          </a:xfrm>
          <a:prstGeom prst="rect">
            <a:avLst/>
          </a:prstGeom>
        </p:spPr>
      </p:pic>
    </p:spTree>
    <p:extLst>
      <p:ext uri="{BB962C8B-B14F-4D97-AF65-F5344CB8AC3E}">
        <p14:creationId xmlns:p14="http://schemas.microsoft.com/office/powerpoint/2010/main" val="3849574102"/>
      </p:ext>
    </p:extLst>
  </p:cSld>
  <p:clrMapOvr>
    <a:masterClrMapping/>
  </p:clrMapOvr>
  <mc:AlternateContent xmlns:mc="http://schemas.openxmlformats.org/markup-compatibility/2006" xmlns:p14="http://schemas.microsoft.com/office/powerpoint/2010/main">
    <mc:Choice Requires="p14">
      <p:transition spd="slow" p14:dur="2000" advTm="33342"/>
    </mc:Choice>
    <mc:Fallback xmlns="">
      <p:transition spd="slow" advTm="3334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Bratislava, Slovakia, fastest-changing European city, Rick Steves says">
            <a:extLst>
              <a:ext uri="{FF2B5EF4-FFF2-40B4-BE49-F238E27FC236}">
                <a16:creationId xmlns:a16="http://schemas.microsoft.com/office/drawing/2014/main" id="{5AAD22D2-2A48-4A99-9B92-CA7EC3341A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34"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044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242"/>
    </mc:Choice>
    <mc:Fallback xmlns="">
      <p:transition spd="slow" advTm="202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30B911E-2C22-3E48-998F-12938E41AE22}"/>
              </a:ext>
            </a:extLst>
          </p:cNvPr>
          <p:cNvPicPr>
            <a:picLocks noChangeAspect="1"/>
          </p:cNvPicPr>
          <p:nvPr/>
        </p:nvPicPr>
        <p:blipFill rotWithShape="1">
          <a:blip r:embed="rId3"/>
          <a:srcRect t="15429"/>
          <a:stretch/>
        </p:blipFill>
        <p:spPr>
          <a:xfrm>
            <a:off x="20" y="1282"/>
            <a:ext cx="12191980" cy="6856718"/>
          </a:xfrm>
          <a:prstGeom prst="rect">
            <a:avLst/>
          </a:prstGeom>
        </p:spPr>
      </p:pic>
    </p:spTree>
    <p:extLst>
      <p:ext uri="{BB962C8B-B14F-4D97-AF65-F5344CB8AC3E}">
        <p14:creationId xmlns:p14="http://schemas.microsoft.com/office/powerpoint/2010/main" val="1894097809"/>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F433C-8BEC-3343-AB0D-0D53FC1084FA}"/>
              </a:ext>
            </a:extLst>
          </p:cNvPr>
          <p:cNvPicPr>
            <a:picLocks noChangeAspect="1"/>
          </p:cNvPicPr>
          <p:nvPr/>
        </p:nvPicPr>
        <p:blipFill rotWithShape="1">
          <a:blip r:embed="rId3"/>
          <a:srcRect l="18219" t="9679" r="8987"/>
          <a:stretch/>
        </p:blipFill>
        <p:spPr>
          <a:xfrm>
            <a:off x="4591853" y="643466"/>
            <a:ext cx="3008293" cy="5571067"/>
          </a:xfrm>
          <a:prstGeom prst="rect">
            <a:avLst/>
          </a:prstGeom>
        </p:spPr>
      </p:pic>
    </p:spTree>
    <p:extLst>
      <p:ext uri="{BB962C8B-B14F-4D97-AF65-F5344CB8AC3E}">
        <p14:creationId xmlns:p14="http://schemas.microsoft.com/office/powerpoint/2010/main" val="2114848725"/>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8243C6E-A2F5-4245-86E5-421D357BA4A8}"/>
              </a:ext>
            </a:extLst>
          </p:cNvPr>
          <p:cNvPicPr>
            <a:picLocks noChangeAspect="1"/>
          </p:cNvPicPr>
          <p:nvPr/>
        </p:nvPicPr>
        <p:blipFill rotWithShape="1">
          <a:blip r:embed="rId3"/>
          <a:srcRect t="5558" r="-2" b="14783"/>
          <a:stretch/>
        </p:blipFill>
        <p:spPr>
          <a:xfrm>
            <a:off x="321730" y="321732"/>
            <a:ext cx="5674897" cy="3017405"/>
          </a:xfrm>
          <a:prstGeom prst="rect">
            <a:avLst/>
          </a:prstGeom>
        </p:spPr>
      </p:pic>
      <p:pic>
        <p:nvPicPr>
          <p:cNvPr id="2" name="Picture 1">
            <a:extLst>
              <a:ext uri="{FF2B5EF4-FFF2-40B4-BE49-F238E27FC236}">
                <a16:creationId xmlns:a16="http://schemas.microsoft.com/office/drawing/2014/main" id="{1D71C2E5-7145-1F4F-BAB8-72162BA1717F}"/>
              </a:ext>
            </a:extLst>
          </p:cNvPr>
          <p:cNvPicPr>
            <a:picLocks noChangeAspect="1"/>
          </p:cNvPicPr>
          <p:nvPr/>
        </p:nvPicPr>
        <p:blipFill rotWithShape="1">
          <a:blip r:embed="rId4"/>
          <a:srcRect t="879" r="-2" b="5028"/>
          <a:stretch/>
        </p:blipFill>
        <p:spPr>
          <a:xfrm>
            <a:off x="321730" y="3510853"/>
            <a:ext cx="5674897" cy="2789954"/>
          </a:xfrm>
          <a:prstGeom prst="rect">
            <a:avLst/>
          </a:prstGeom>
        </p:spPr>
      </p:pic>
      <p:pic>
        <p:nvPicPr>
          <p:cNvPr id="3" name="Picture 2">
            <a:extLst>
              <a:ext uri="{FF2B5EF4-FFF2-40B4-BE49-F238E27FC236}">
                <a16:creationId xmlns:a16="http://schemas.microsoft.com/office/drawing/2014/main" id="{033071AD-ECEC-EB49-98BB-A08E219E8A34}"/>
              </a:ext>
            </a:extLst>
          </p:cNvPr>
          <p:cNvPicPr>
            <a:picLocks noChangeAspect="1"/>
          </p:cNvPicPr>
          <p:nvPr/>
        </p:nvPicPr>
        <p:blipFill rotWithShape="1">
          <a:blip r:embed="rId5"/>
          <a:srcRect l="11673" r="29006" b="-1"/>
          <a:stretch/>
        </p:blipFill>
        <p:spPr>
          <a:xfrm>
            <a:off x="6195373" y="321733"/>
            <a:ext cx="5674897" cy="5979074"/>
          </a:xfrm>
          <a:prstGeom prst="rect">
            <a:avLst/>
          </a:prstGeom>
        </p:spPr>
      </p:pic>
    </p:spTree>
    <p:extLst>
      <p:ext uri="{BB962C8B-B14F-4D97-AF65-F5344CB8AC3E}">
        <p14:creationId xmlns:p14="http://schemas.microsoft.com/office/powerpoint/2010/main" val="333552415"/>
      </p:ext>
    </p:extLst>
  </p:cSld>
  <p:clrMapOvr>
    <a:masterClrMapping/>
  </p:clrMapOvr>
  <mc:AlternateContent xmlns:mc="http://schemas.openxmlformats.org/markup-compatibility/2006" xmlns:p14="http://schemas.microsoft.com/office/powerpoint/2010/main">
    <mc:Choice Requires="p14">
      <p:transition spd="slow" p14:dur="2000" advTm="17477"/>
    </mc:Choice>
    <mc:Fallback xmlns="">
      <p:transition spd="slow" advTm="1747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316</Words>
  <Application>Microsoft Office PowerPoint</Application>
  <PresentationFormat>Widescreen</PresentationFormat>
  <Paragraphs>24</Paragraphs>
  <Slides>12</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7" baseType="lpstr">
      <vt:lpstr>Arial</vt:lpstr>
      <vt:lpstr>Calibri</vt:lpstr>
      <vt:lpstr>Calibri Light</vt:lpstr>
      <vt:lpstr>Office Theme</vt:lpstr>
      <vt:lpstr>Adobe Acrobat Document</vt:lpstr>
      <vt:lpstr>PowerPoint Presentation</vt:lpstr>
      <vt:lpstr>PowerPoint Presentation</vt:lpstr>
      <vt:lpstr>PowerPoint Presentation</vt:lpstr>
      <vt:lpstr>Hello and Goodbye in Slovak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Sekel, Danielle Jean</dc:creator>
  <cp:lastModifiedBy>Tollison, Laurel</cp:lastModifiedBy>
  <cp:revision>7</cp:revision>
  <dcterms:created xsi:type="dcterms:W3CDTF">2021-03-05T20:03:03Z</dcterms:created>
  <dcterms:modified xsi:type="dcterms:W3CDTF">2022-06-29T21:03:56Z</dcterms:modified>
</cp:coreProperties>
</file>