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62" r:id="rId4"/>
    <p:sldId id="266" r:id="rId5"/>
    <p:sldId id="258" r:id="rId6"/>
    <p:sldId id="267" r:id="rId7"/>
    <p:sldId id="265" r:id="rId8"/>
    <p:sldId id="259" r:id="rId9"/>
    <p:sldId id="263" r:id="rId10"/>
    <p:sldId id="264" r:id="rId11"/>
    <p:sldId id="26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1" autoAdjust="0"/>
    <p:restoredTop sz="94660"/>
  </p:normalViewPr>
  <p:slideViewPr>
    <p:cSldViewPr snapToGrid="0">
      <p:cViewPr varScale="1">
        <p:scale>
          <a:sx n="142" d="100"/>
          <a:sy n="142" d="100"/>
        </p:scale>
        <p:origin x="990"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A75585-E3CB-4C45-80D1-78F02DAEF4E0}" type="datetimeFigureOut">
              <a:rPr lang="en-US" smtClean="0"/>
              <a:t>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5387D2-216F-4F8E-9599-95A337CE831B}" type="slidenum">
              <a:rPr lang="en-US" smtClean="0"/>
              <a:t>‹#›</a:t>
            </a:fld>
            <a:endParaRPr lang="en-US"/>
          </a:p>
        </p:txBody>
      </p:sp>
    </p:spTree>
    <p:extLst>
      <p:ext uri="{BB962C8B-B14F-4D97-AF65-F5344CB8AC3E}">
        <p14:creationId xmlns:p14="http://schemas.microsoft.com/office/powerpoint/2010/main" val="3877132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https://www.expedia.com/Uzbekistan.dx11412?pwaDialog=mediaGallery</a:t>
            </a:r>
          </a:p>
          <a:p>
            <a:endParaRPr lang="en-US" dirty="0"/>
          </a:p>
        </p:txBody>
      </p:sp>
      <p:sp>
        <p:nvSpPr>
          <p:cNvPr id="4" name="Slide Number Placeholder 3"/>
          <p:cNvSpPr>
            <a:spLocks noGrp="1"/>
          </p:cNvSpPr>
          <p:nvPr>
            <p:ph type="sldNum" sz="quarter" idx="5"/>
          </p:nvPr>
        </p:nvSpPr>
        <p:spPr/>
        <p:txBody>
          <a:bodyPr/>
          <a:lstStyle/>
          <a:p>
            <a:fld id="{EA5387D2-216F-4F8E-9599-95A337CE831B}" type="slidenum">
              <a:rPr lang="en-US" smtClean="0"/>
              <a:t>1</a:t>
            </a:fld>
            <a:endParaRPr lang="en-US"/>
          </a:p>
        </p:txBody>
      </p:sp>
    </p:spTree>
    <p:extLst>
      <p:ext uri="{BB962C8B-B14F-4D97-AF65-F5344CB8AC3E}">
        <p14:creationId xmlns:p14="http://schemas.microsoft.com/office/powerpoint/2010/main" val="6765130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interesting buildings from another place in Uzbekistan called </a:t>
            </a:r>
            <a:r>
              <a:rPr lang="en-US" dirty="0" err="1"/>
              <a:t>Itchan</a:t>
            </a:r>
            <a:r>
              <a:rPr lang="en-US" dirty="0"/>
              <a:t> Kala, which is the inner town of the city of Khiva. The town has an ancient wall around it to protect it. It has many very old and beautiful houses and buildings. Centuries ago, it was a resting place for caravans as they crossed the desert into Iran. The history of </a:t>
            </a:r>
            <a:r>
              <a:rPr lang="en-US" dirty="0" err="1"/>
              <a:t>Itchan</a:t>
            </a:r>
            <a:r>
              <a:rPr lang="en-US" dirty="0"/>
              <a:t> Kala spans over two thousand years!</a:t>
            </a:r>
          </a:p>
          <a:p>
            <a:endParaRPr lang="en-US" dirty="0"/>
          </a:p>
          <a:p>
            <a:r>
              <a:rPr lang="en-US" dirty="0"/>
              <a:t>https://peakvisor.com/adm/uzbekistan.html</a:t>
            </a:r>
          </a:p>
          <a:p>
            <a:r>
              <a:rPr lang="en-US" dirty="0"/>
              <a:t>https://whc.unesco.org/en/list/543/</a:t>
            </a:r>
          </a:p>
        </p:txBody>
      </p:sp>
      <p:sp>
        <p:nvSpPr>
          <p:cNvPr id="4" name="Slide Number Placeholder 3"/>
          <p:cNvSpPr>
            <a:spLocks noGrp="1"/>
          </p:cNvSpPr>
          <p:nvPr>
            <p:ph type="sldNum" sz="quarter" idx="5"/>
          </p:nvPr>
        </p:nvSpPr>
        <p:spPr/>
        <p:txBody>
          <a:bodyPr/>
          <a:lstStyle/>
          <a:p>
            <a:fld id="{EA5387D2-216F-4F8E-9599-95A337CE831B}" type="slidenum">
              <a:rPr lang="en-US" smtClean="0"/>
              <a:t>10</a:t>
            </a:fld>
            <a:endParaRPr lang="en-US"/>
          </a:p>
        </p:txBody>
      </p:sp>
    </p:spTree>
    <p:extLst>
      <p:ext uri="{BB962C8B-B14F-4D97-AF65-F5344CB8AC3E}">
        <p14:creationId xmlns:p14="http://schemas.microsoft.com/office/powerpoint/2010/main" val="32219441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242424"/>
                </a:solidFill>
                <a:effectLst/>
                <a:latin typeface="Roboto" panose="02000000000000000000" pitchFamily="2" charset="0"/>
              </a:rPr>
              <a:t>This is a special kind of Uzbek flat bread called “obi non” or just “non”. The dough is decorated with designs with a stamp called a “</a:t>
            </a:r>
            <a:r>
              <a:rPr lang="en-US" sz="1800" b="0" i="0" u="none" strike="noStrike" dirty="0" err="1">
                <a:solidFill>
                  <a:srgbClr val="242424"/>
                </a:solidFill>
                <a:effectLst/>
                <a:latin typeface="Roboto" panose="02000000000000000000" pitchFamily="2" charset="0"/>
              </a:rPr>
              <a:t>chekich</a:t>
            </a:r>
            <a:r>
              <a:rPr lang="en-US" sz="1800" b="0" i="0" u="none" strike="noStrike" dirty="0">
                <a:solidFill>
                  <a:srgbClr val="242424"/>
                </a:solidFill>
                <a:effectLst/>
                <a:latin typeface="Roboto" panose="02000000000000000000" pitchFamily="2" charset="0"/>
              </a:rPr>
              <a:t>” and baked in a stone oven over a fire. </a:t>
            </a:r>
            <a:r>
              <a:rPr lang="en-US" sz="1800" b="0" i="0" u="none" strike="noStrike">
                <a:solidFill>
                  <a:srgbClr val="242424"/>
                </a:solidFill>
                <a:effectLst/>
                <a:latin typeface="Roboto" panose="02000000000000000000" pitchFamily="2" charset="0"/>
              </a:rPr>
              <a:t>Today, you’ll be decorating clay with stamps to look like Uzbek stamped bread!</a:t>
            </a:r>
            <a:endParaRPr lang="en-US" dirty="0"/>
          </a:p>
        </p:txBody>
      </p:sp>
      <p:sp>
        <p:nvSpPr>
          <p:cNvPr id="4" name="Slide Number Placeholder 3"/>
          <p:cNvSpPr>
            <a:spLocks noGrp="1"/>
          </p:cNvSpPr>
          <p:nvPr>
            <p:ph type="sldNum" sz="quarter" idx="5"/>
          </p:nvPr>
        </p:nvSpPr>
        <p:spPr/>
        <p:txBody>
          <a:bodyPr/>
          <a:lstStyle/>
          <a:p>
            <a:fld id="{EA5387D2-216F-4F8E-9599-95A337CE831B}" type="slidenum">
              <a:rPr lang="en-US" smtClean="0"/>
              <a:t>11</a:t>
            </a:fld>
            <a:endParaRPr lang="en-US"/>
          </a:p>
        </p:txBody>
      </p:sp>
    </p:spTree>
    <p:extLst>
      <p:ext uri="{BB962C8B-B14F-4D97-AF65-F5344CB8AC3E}">
        <p14:creationId xmlns:p14="http://schemas.microsoft.com/office/powerpoint/2010/main" val="366583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map of the world, with the United States (where we live) highlighted in green, and Uzbekistan in orange. You can see how far away the two countries are. They are almost seven thousand miles apart!</a:t>
            </a:r>
          </a:p>
        </p:txBody>
      </p:sp>
      <p:sp>
        <p:nvSpPr>
          <p:cNvPr id="4" name="Slide Number Placeholder 3"/>
          <p:cNvSpPr>
            <a:spLocks noGrp="1"/>
          </p:cNvSpPr>
          <p:nvPr>
            <p:ph type="sldNum" sz="quarter" idx="5"/>
          </p:nvPr>
        </p:nvSpPr>
        <p:spPr/>
        <p:txBody>
          <a:bodyPr/>
          <a:lstStyle/>
          <a:p>
            <a:fld id="{EA5387D2-216F-4F8E-9599-95A337CE831B}" type="slidenum">
              <a:rPr lang="en-US" smtClean="0"/>
              <a:t>2</a:t>
            </a:fld>
            <a:endParaRPr lang="en-US"/>
          </a:p>
        </p:txBody>
      </p:sp>
    </p:spTree>
    <p:extLst>
      <p:ext uri="{BB962C8B-B14F-4D97-AF65-F5344CB8AC3E}">
        <p14:creationId xmlns:p14="http://schemas.microsoft.com/office/powerpoint/2010/main" val="407500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242424"/>
                </a:solidFill>
                <a:effectLst/>
                <a:latin typeface="Roboto" panose="02000000000000000000" pitchFamily="2" charset="0"/>
              </a:rPr>
              <a:t>Uzbekistan is located in a region called Central Asia. The map shows what countries border Uzbekistan, and where its capital city of Tashkent is. On the right is what the city looks like at night. Tashkent has a population of about 3 million people. The population of the whole country of Uzbekistan is about 36 million.</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EA5387D2-216F-4F8E-9599-95A337CE831B}" type="slidenum">
              <a:rPr lang="en-US" smtClean="0"/>
              <a:t>3</a:t>
            </a:fld>
            <a:endParaRPr lang="en-US"/>
          </a:p>
        </p:txBody>
      </p:sp>
    </p:spTree>
    <p:extLst>
      <p:ext uri="{BB962C8B-B14F-4D97-AF65-F5344CB8AC3E}">
        <p14:creationId xmlns:p14="http://schemas.microsoft.com/office/powerpoint/2010/main" val="3902301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Barak Khan Madrasah (religious school), built in 1531. It is one of the beautiful buildings that make up the </a:t>
            </a:r>
            <a:r>
              <a:rPr lang="en-US" dirty="0" err="1"/>
              <a:t>Hazrati</a:t>
            </a:r>
            <a:r>
              <a:rPr lang="en-US" dirty="0"/>
              <a:t> Imam complex in Tashkent, which has mosques and a library. Uzbekistan is a mostly Muslim country, but has historically had a small Jewish population, as well as a small number of Christians and other religions. </a:t>
            </a:r>
          </a:p>
        </p:txBody>
      </p:sp>
      <p:sp>
        <p:nvSpPr>
          <p:cNvPr id="4" name="Slide Number Placeholder 3"/>
          <p:cNvSpPr>
            <a:spLocks noGrp="1"/>
          </p:cNvSpPr>
          <p:nvPr>
            <p:ph type="sldNum" sz="quarter" idx="5"/>
          </p:nvPr>
        </p:nvSpPr>
        <p:spPr/>
        <p:txBody>
          <a:bodyPr/>
          <a:lstStyle/>
          <a:p>
            <a:fld id="{EA5387D2-216F-4F8E-9599-95A337CE831B}" type="slidenum">
              <a:rPr lang="en-US" smtClean="0"/>
              <a:t>4</a:t>
            </a:fld>
            <a:endParaRPr lang="en-US"/>
          </a:p>
        </p:txBody>
      </p:sp>
    </p:spTree>
    <p:extLst>
      <p:ext uri="{BB962C8B-B14F-4D97-AF65-F5344CB8AC3E}">
        <p14:creationId xmlns:p14="http://schemas.microsoft.com/office/powerpoint/2010/main" val="1025925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picture from an underground subway station in Tashkent. The whole subway system in Tashkent is full of beautiful art like this! </a:t>
            </a:r>
          </a:p>
          <a:p>
            <a:endParaRPr lang="en-US" dirty="0"/>
          </a:p>
        </p:txBody>
      </p:sp>
      <p:sp>
        <p:nvSpPr>
          <p:cNvPr id="4" name="Slide Number Placeholder 3"/>
          <p:cNvSpPr>
            <a:spLocks noGrp="1"/>
          </p:cNvSpPr>
          <p:nvPr>
            <p:ph type="sldNum" sz="quarter" idx="5"/>
          </p:nvPr>
        </p:nvSpPr>
        <p:spPr/>
        <p:txBody>
          <a:bodyPr/>
          <a:lstStyle/>
          <a:p>
            <a:fld id="{EA5387D2-216F-4F8E-9599-95A337CE831B}" type="slidenum">
              <a:rPr lang="en-US" smtClean="0"/>
              <a:t>5</a:t>
            </a:fld>
            <a:endParaRPr lang="en-US"/>
          </a:p>
        </p:txBody>
      </p:sp>
    </p:spTree>
    <p:extLst>
      <p:ext uri="{BB962C8B-B14F-4D97-AF65-F5344CB8AC3E}">
        <p14:creationId xmlns:p14="http://schemas.microsoft.com/office/powerpoint/2010/main" val="3710607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the </a:t>
            </a:r>
            <a:r>
              <a:rPr lang="en-US" dirty="0" err="1"/>
              <a:t>Chorsu</a:t>
            </a:r>
            <a:r>
              <a:rPr lang="en-US" dirty="0"/>
              <a:t> bazaar, a big market where they sell all kinds of food and other items. It’s the largest and oldest bazaar in Tashkent!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https://www.turkestantravel.com/en/sights/chorsu-bazaar-in-tashkent/</a:t>
            </a:r>
          </a:p>
          <a:p>
            <a:endParaRPr lang="en-US" dirty="0"/>
          </a:p>
        </p:txBody>
      </p:sp>
      <p:sp>
        <p:nvSpPr>
          <p:cNvPr id="4" name="Slide Number Placeholder 3"/>
          <p:cNvSpPr>
            <a:spLocks noGrp="1"/>
          </p:cNvSpPr>
          <p:nvPr>
            <p:ph type="sldNum" sz="quarter" idx="5"/>
          </p:nvPr>
        </p:nvSpPr>
        <p:spPr/>
        <p:txBody>
          <a:bodyPr/>
          <a:lstStyle/>
          <a:p>
            <a:fld id="{EA5387D2-216F-4F8E-9599-95A337CE831B}" type="slidenum">
              <a:rPr lang="en-US" smtClean="0"/>
              <a:t>6</a:t>
            </a:fld>
            <a:endParaRPr lang="en-US"/>
          </a:p>
        </p:txBody>
      </p:sp>
    </p:spTree>
    <p:extLst>
      <p:ext uri="{BB962C8B-B14F-4D97-AF65-F5344CB8AC3E}">
        <p14:creationId xmlns:p14="http://schemas.microsoft.com/office/powerpoint/2010/main" val="568216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Here is some Uzbek food in Tashkent! On the left is from the </a:t>
            </a:r>
            <a:r>
              <a:rPr lang="en-US" dirty="0" err="1"/>
              <a:t>Chorsu</a:t>
            </a:r>
            <a:r>
              <a:rPr lang="en-US" dirty="0"/>
              <a:t> bazaar. On the right is some men cooking a dish called </a:t>
            </a:r>
            <a:r>
              <a:rPr lang="en-US" dirty="0" err="1"/>
              <a:t>plov</a:t>
            </a:r>
            <a:r>
              <a:rPr lang="en-US" dirty="0"/>
              <a:t>, which has rice and meat. </a:t>
            </a:r>
          </a:p>
          <a:p>
            <a:endParaRPr lang="en-US" dirty="0"/>
          </a:p>
          <a:p>
            <a:r>
              <a:rPr lang="en-US" dirty="0"/>
              <a:t>https://www.cnn.com/travel/article/tashkent-uzbekistan-street-food-undergound-spc-intl/index.html</a:t>
            </a:r>
          </a:p>
        </p:txBody>
      </p:sp>
      <p:sp>
        <p:nvSpPr>
          <p:cNvPr id="4" name="Slide Number Placeholder 3"/>
          <p:cNvSpPr>
            <a:spLocks noGrp="1"/>
          </p:cNvSpPr>
          <p:nvPr>
            <p:ph type="sldNum" sz="quarter" idx="5"/>
          </p:nvPr>
        </p:nvSpPr>
        <p:spPr/>
        <p:txBody>
          <a:bodyPr/>
          <a:lstStyle/>
          <a:p>
            <a:fld id="{EA5387D2-216F-4F8E-9599-95A337CE831B}" type="slidenum">
              <a:rPr lang="en-US" smtClean="0"/>
              <a:t>7</a:t>
            </a:fld>
            <a:endParaRPr lang="en-US"/>
          </a:p>
        </p:txBody>
      </p:sp>
    </p:spTree>
    <p:extLst>
      <p:ext uri="{BB962C8B-B14F-4D97-AF65-F5344CB8AC3E}">
        <p14:creationId xmlns:p14="http://schemas.microsoft.com/office/powerpoint/2010/main" val="3901419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pictures of people playing traditional Uzbek instruments. On the left is a drum called “</a:t>
            </a:r>
            <a:r>
              <a:rPr lang="en-US" dirty="0" err="1"/>
              <a:t>doira</a:t>
            </a:r>
            <a:r>
              <a:rPr lang="en-US" dirty="0"/>
              <a:t>” and a stringed instrument called “</a:t>
            </a:r>
            <a:r>
              <a:rPr lang="en-US" dirty="0" err="1"/>
              <a:t>dotar</a:t>
            </a:r>
            <a:r>
              <a:rPr lang="en-US" dirty="0"/>
              <a:t>”. On the right is a string instrument called “tar”. You can see them wearing traditional clothing. What do you notice about their clothing and instruments?</a:t>
            </a:r>
          </a:p>
        </p:txBody>
      </p:sp>
      <p:sp>
        <p:nvSpPr>
          <p:cNvPr id="4" name="Slide Number Placeholder 3"/>
          <p:cNvSpPr>
            <a:spLocks noGrp="1"/>
          </p:cNvSpPr>
          <p:nvPr>
            <p:ph type="sldNum" sz="quarter" idx="5"/>
          </p:nvPr>
        </p:nvSpPr>
        <p:spPr/>
        <p:txBody>
          <a:bodyPr/>
          <a:lstStyle/>
          <a:p>
            <a:fld id="{EA5387D2-216F-4F8E-9599-95A337CE831B}" type="slidenum">
              <a:rPr lang="en-US" smtClean="0"/>
              <a:t>8</a:t>
            </a:fld>
            <a:endParaRPr lang="en-US"/>
          </a:p>
        </p:txBody>
      </p:sp>
    </p:spTree>
    <p:extLst>
      <p:ext uri="{BB962C8B-B14F-4D97-AF65-F5344CB8AC3E}">
        <p14:creationId xmlns:p14="http://schemas.microsoft.com/office/powerpoint/2010/main" val="2952765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Uzbekistan is a country with many different landscapes. There are snowy mountains, green forests, and desert!</a:t>
            </a:r>
          </a:p>
          <a:p>
            <a:endParaRPr lang="en-US" dirty="0"/>
          </a:p>
          <a:p>
            <a:r>
              <a:rPr lang="en-US" dirty="0"/>
              <a:t>https://peakvisor.com/adm/uzbekistan.html</a:t>
            </a:r>
          </a:p>
          <a:p>
            <a:endParaRPr lang="en-US" dirty="0"/>
          </a:p>
          <a:p>
            <a:pPr rtl="0">
              <a:spcBef>
                <a:spcPts val="0"/>
              </a:spcBef>
              <a:spcAft>
                <a:spcPts val="0"/>
              </a:spcAft>
            </a:pPr>
            <a:r>
              <a:rPr lang="en-US" sz="1800" b="0" i="0" u="none" strike="noStrike" dirty="0">
                <a:solidFill>
                  <a:srgbClr val="242424"/>
                </a:solidFill>
                <a:effectLst/>
                <a:latin typeface="Roboto" panose="02000000000000000000" pitchFamily="2" charset="0"/>
              </a:rPr>
              <a:t>On the left: </a:t>
            </a:r>
            <a:r>
              <a:rPr lang="en-US" sz="1800" b="0" i="0" u="none" strike="noStrike" dirty="0" err="1">
                <a:solidFill>
                  <a:srgbClr val="333333"/>
                </a:solidFill>
                <a:effectLst/>
                <a:latin typeface="Roboto" panose="02000000000000000000" pitchFamily="2" charset="0"/>
              </a:rPr>
              <a:t>Chatkal</a:t>
            </a:r>
            <a:r>
              <a:rPr lang="en-US" sz="1800" b="0" i="0" u="none" strike="noStrike" dirty="0">
                <a:solidFill>
                  <a:srgbClr val="333333"/>
                </a:solidFill>
                <a:effectLst/>
                <a:latin typeface="Roboto" panose="02000000000000000000" pitchFamily="2" charset="0"/>
              </a:rPr>
              <a:t> Range in the Western Tien Shan mountains (“Mountains of god/heaven”, aka “</a:t>
            </a:r>
            <a:r>
              <a:rPr lang="en-US" sz="1800" b="0" i="0" u="none" strike="noStrike" dirty="0" err="1">
                <a:solidFill>
                  <a:srgbClr val="333333"/>
                </a:solidFill>
                <a:effectLst/>
                <a:latin typeface="Roboto" panose="02000000000000000000" pitchFamily="2" charset="0"/>
              </a:rPr>
              <a:t>Tengir</a:t>
            </a:r>
            <a:r>
              <a:rPr lang="en-US" sz="1800" b="0" i="0" u="none" strike="noStrike" dirty="0">
                <a:solidFill>
                  <a:srgbClr val="333333"/>
                </a:solidFill>
                <a:effectLst/>
                <a:latin typeface="Roboto" panose="02000000000000000000" pitchFamily="2" charset="0"/>
              </a:rPr>
              <a:t>-too” or “Tengri </a:t>
            </a:r>
            <a:r>
              <a:rPr lang="en-US" sz="1800" b="0" i="0" u="none" strike="noStrike" dirty="0" err="1">
                <a:solidFill>
                  <a:srgbClr val="333333"/>
                </a:solidFill>
                <a:effectLst/>
                <a:latin typeface="Roboto" panose="02000000000000000000" pitchFamily="2" charset="0"/>
              </a:rPr>
              <a:t>Tagh</a:t>
            </a:r>
            <a:r>
              <a:rPr lang="en-US" sz="1800" b="0" i="0" u="none" strike="noStrike" dirty="0">
                <a:solidFill>
                  <a:srgbClr val="333333"/>
                </a:solidFill>
                <a:effectLst/>
                <a:latin typeface="Roboto" panose="02000000000000000000" pitchFamily="2" charset="0"/>
              </a:rPr>
              <a:t>”)</a:t>
            </a:r>
            <a:endParaRPr lang="en-US" b="0" dirty="0">
              <a:effectLst/>
            </a:endParaRPr>
          </a:p>
          <a:p>
            <a:pPr rtl="0">
              <a:spcBef>
                <a:spcPts val="0"/>
              </a:spcBef>
              <a:spcAft>
                <a:spcPts val="0"/>
              </a:spcAft>
            </a:pPr>
            <a:r>
              <a:rPr lang="en-US" sz="1800" b="0" i="0" u="none" strike="noStrike" dirty="0">
                <a:solidFill>
                  <a:srgbClr val="333333"/>
                </a:solidFill>
                <a:effectLst/>
                <a:latin typeface="Roboto" panose="02000000000000000000" pitchFamily="2" charset="0"/>
              </a:rPr>
              <a:t>On the right: </a:t>
            </a:r>
            <a:r>
              <a:rPr lang="en-US" sz="1800" b="0" i="0" u="none" strike="noStrike" dirty="0" err="1">
                <a:solidFill>
                  <a:srgbClr val="333333"/>
                </a:solidFill>
                <a:effectLst/>
                <a:latin typeface="Roboto" panose="02000000000000000000" pitchFamily="2" charset="0"/>
              </a:rPr>
              <a:t>Kyzylkum</a:t>
            </a:r>
            <a:r>
              <a:rPr lang="en-US" sz="1800" b="0" i="0" u="none" strike="noStrike" dirty="0">
                <a:solidFill>
                  <a:srgbClr val="333333"/>
                </a:solidFill>
                <a:effectLst/>
                <a:latin typeface="Roboto" panose="02000000000000000000" pitchFamily="2" charset="0"/>
              </a:rPr>
              <a:t> Desert (“Red sand”)</a:t>
            </a:r>
            <a:endParaRPr lang="en-US" b="0" dirty="0">
              <a:effectLst/>
            </a:endParaRPr>
          </a:p>
          <a:p>
            <a:br>
              <a:rPr lang="en-US" dirty="0"/>
            </a:br>
            <a:endParaRPr lang="en-US" i="0" dirty="0"/>
          </a:p>
        </p:txBody>
      </p:sp>
      <p:sp>
        <p:nvSpPr>
          <p:cNvPr id="4" name="Slide Number Placeholder 3"/>
          <p:cNvSpPr>
            <a:spLocks noGrp="1"/>
          </p:cNvSpPr>
          <p:nvPr>
            <p:ph type="sldNum" sz="quarter" idx="5"/>
          </p:nvPr>
        </p:nvSpPr>
        <p:spPr/>
        <p:txBody>
          <a:bodyPr/>
          <a:lstStyle/>
          <a:p>
            <a:fld id="{EA5387D2-216F-4F8E-9599-95A337CE831B}" type="slidenum">
              <a:rPr lang="en-US" smtClean="0"/>
              <a:t>9</a:t>
            </a:fld>
            <a:endParaRPr lang="en-US"/>
          </a:p>
        </p:txBody>
      </p:sp>
    </p:spTree>
    <p:extLst>
      <p:ext uri="{BB962C8B-B14F-4D97-AF65-F5344CB8AC3E}">
        <p14:creationId xmlns:p14="http://schemas.microsoft.com/office/powerpoint/2010/main" val="4098127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ED4EB-19DB-5098-2EF7-E1FE856175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6001C24-C501-66CD-8203-4A36138DC1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C3B56AF-9690-F77F-800B-3F27F6E21602}"/>
              </a:ext>
            </a:extLst>
          </p:cNvPr>
          <p:cNvSpPr>
            <a:spLocks noGrp="1"/>
          </p:cNvSpPr>
          <p:nvPr>
            <p:ph type="dt" sz="half" idx="10"/>
          </p:nvPr>
        </p:nvSpPr>
        <p:spPr/>
        <p:txBody>
          <a:bodyPr/>
          <a:lstStyle/>
          <a:p>
            <a:fld id="{21829BB5-9BD8-41C7-B3C7-14EF40844519}" type="datetimeFigureOut">
              <a:rPr lang="en-US" smtClean="0"/>
              <a:t>2/8/2024</a:t>
            </a:fld>
            <a:endParaRPr lang="en-US"/>
          </a:p>
        </p:txBody>
      </p:sp>
      <p:sp>
        <p:nvSpPr>
          <p:cNvPr id="5" name="Footer Placeholder 4">
            <a:extLst>
              <a:ext uri="{FF2B5EF4-FFF2-40B4-BE49-F238E27FC236}">
                <a16:creationId xmlns:a16="http://schemas.microsoft.com/office/drawing/2014/main" id="{0154792F-2698-3D10-8FD6-0261FAF304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978270-50FA-9B1F-ADC2-A54DD443114B}"/>
              </a:ext>
            </a:extLst>
          </p:cNvPr>
          <p:cNvSpPr>
            <a:spLocks noGrp="1"/>
          </p:cNvSpPr>
          <p:nvPr>
            <p:ph type="sldNum" sz="quarter" idx="12"/>
          </p:nvPr>
        </p:nvSpPr>
        <p:spPr/>
        <p:txBody>
          <a:bodyPr/>
          <a:lstStyle/>
          <a:p>
            <a:fld id="{01A441D1-08C6-4328-BDED-C2E9422E2619}" type="slidenum">
              <a:rPr lang="en-US" smtClean="0"/>
              <a:t>‹#›</a:t>
            </a:fld>
            <a:endParaRPr lang="en-US"/>
          </a:p>
        </p:txBody>
      </p:sp>
    </p:spTree>
    <p:extLst>
      <p:ext uri="{BB962C8B-B14F-4D97-AF65-F5344CB8AC3E}">
        <p14:creationId xmlns:p14="http://schemas.microsoft.com/office/powerpoint/2010/main" val="2751876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6B8E7-FEFE-E383-15D2-4707855D017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825D15-CD6B-2811-401A-68AD2E0DFA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D7F8D2-66B4-783C-1ADB-FF172F959C9A}"/>
              </a:ext>
            </a:extLst>
          </p:cNvPr>
          <p:cNvSpPr>
            <a:spLocks noGrp="1"/>
          </p:cNvSpPr>
          <p:nvPr>
            <p:ph type="dt" sz="half" idx="10"/>
          </p:nvPr>
        </p:nvSpPr>
        <p:spPr/>
        <p:txBody>
          <a:bodyPr/>
          <a:lstStyle/>
          <a:p>
            <a:fld id="{21829BB5-9BD8-41C7-B3C7-14EF40844519}" type="datetimeFigureOut">
              <a:rPr lang="en-US" smtClean="0"/>
              <a:t>2/8/2024</a:t>
            </a:fld>
            <a:endParaRPr lang="en-US"/>
          </a:p>
        </p:txBody>
      </p:sp>
      <p:sp>
        <p:nvSpPr>
          <p:cNvPr id="5" name="Footer Placeholder 4">
            <a:extLst>
              <a:ext uri="{FF2B5EF4-FFF2-40B4-BE49-F238E27FC236}">
                <a16:creationId xmlns:a16="http://schemas.microsoft.com/office/drawing/2014/main" id="{82796F82-FBEC-9F94-AA4C-49321B417E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8C99E1-13FF-0696-6A07-7395D2092AF1}"/>
              </a:ext>
            </a:extLst>
          </p:cNvPr>
          <p:cNvSpPr>
            <a:spLocks noGrp="1"/>
          </p:cNvSpPr>
          <p:nvPr>
            <p:ph type="sldNum" sz="quarter" idx="12"/>
          </p:nvPr>
        </p:nvSpPr>
        <p:spPr/>
        <p:txBody>
          <a:bodyPr/>
          <a:lstStyle/>
          <a:p>
            <a:fld id="{01A441D1-08C6-4328-BDED-C2E9422E2619}" type="slidenum">
              <a:rPr lang="en-US" smtClean="0"/>
              <a:t>‹#›</a:t>
            </a:fld>
            <a:endParaRPr lang="en-US"/>
          </a:p>
        </p:txBody>
      </p:sp>
    </p:spTree>
    <p:extLst>
      <p:ext uri="{BB962C8B-B14F-4D97-AF65-F5344CB8AC3E}">
        <p14:creationId xmlns:p14="http://schemas.microsoft.com/office/powerpoint/2010/main" val="2935099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A216B78-5A7F-CF24-18C3-A9EFAB55C2C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3697615-C876-A861-F1ED-0433938E245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A5B481-E71A-8EBD-CDE2-FDBED9FD0D75}"/>
              </a:ext>
            </a:extLst>
          </p:cNvPr>
          <p:cNvSpPr>
            <a:spLocks noGrp="1"/>
          </p:cNvSpPr>
          <p:nvPr>
            <p:ph type="dt" sz="half" idx="10"/>
          </p:nvPr>
        </p:nvSpPr>
        <p:spPr/>
        <p:txBody>
          <a:bodyPr/>
          <a:lstStyle/>
          <a:p>
            <a:fld id="{21829BB5-9BD8-41C7-B3C7-14EF40844519}" type="datetimeFigureOut">
              <a:rPr lang="en-US" smtClean="0"/>
              <a:t>2/8/2024</a:t>
            </a:fld>
            <a:endParaRPr lang="en-US"/>
          </a:p>
        </p:txBody>
      </p:sp>
      <p:sp>
        <p:nvSpPr>
          <p:cNvPr id="5" name="Footer Placeholder 4">
            <a:extLst>
              <a:ext uri="{FF2B5EF4-FFF2-40B4-BE49-F238E27FC236}">
                <a16:creationId xmlns:a16="http://schemas.microsoft.com/office/drawing/2014/main" id="{FA359DFC-2A83-9924-180F-7089C2A8C7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0C4537-A189-C953-A6BD-BB694D2C85D3}"/>
              </a:ext>
            </a:extLst>
          </p:cNvPr>
          <p:cNvSpPr>
            <a:spLocks noGrp="1"/>
          </p:cNvSpPr>
          <p:nvPr>
            <p:ph type="sldNum" sz="quarter" idx="12"/>
          </p:nvPr>
        </p:nvSpPr>
        <p:spPr/>
        <p:txBody>
          <a:bodyPr/>
          <a:lstStyle/>
          <a:p>
            <a:fld id="{01A441D1-08C6-4328-BDED-C2E9422E2619}" type="slidenum">
              <a:rPr lang="en-US" smtClean="0"/>
              <a:t>‹#›</a:t>
            </a:fld>
            <a:endParaRPr lang="en-US"/>
          </a:p>
        </p:txBody>
      </p:sp>
    </p:spTree>
    <p:extLst>
      <p:ext uri="{BB962C8B-B14F-4D97-AF65-F5344CB8AC3E}">
        <p14:creationId xmlns:p14="http://schemas.microsoft.com/office/powerpoint/2010/main" val="1327098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67307-86E1-08CC-517A-BC4F15C75B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519DE2-67BD-3F99-6DA8-E76316139D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F5CAD8-3561-834C-3FAB-71117AA88E1E}"/>
              </a:ext>
            </a:extLst>
          </p:cNvPr>
          <p:cNvSpPr>
            <a:spLocks noGrp="1"/>
          </p:cNvSpPr>
          <p:nvPr>
            <p:ph type="dt" sz="half" idx="10"/>
          </p:nvPr>
        </p:nvSpPr>
        <p:spPr/>
        <p:txBody>
          <a:bodyPr/>
          <a:lstStyle/>
          <a:p>
            <a:fld id="{21829BB5-9BD8-41C7-B3C7-14EF40844519}" type="datetimeFigureOut">
              <a:rPr lang="en-US" smtClean="0"/>
              <a:t>2/8/2024</a:t>
            </a:fld>
            <a:endParaRPr lang="en-US"/>
          </a:p>
        </p:txBody>
      </p:sp>
      <p:sp>
        <p:nvSpPr>
          <p:cNvPr id="5" name="Footer Placeholder 4">
            <a:extLst>
              <a:ext uri="{FF2B5EF4-FFF2-40B4-BE49-F238E27FC236}">
                <a16:creationId xmlns:a16="http://schemas.microsoft.com/office/drawing/2014/main" id="{1A7E6567-F177-93D4-4A89-43DF6E3371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70F643-4EAB-1CBB-2D88-9A3435864EDA}"/>
              </a:ext>
            </a:extLst>
          </p:cNvPr>
          <p:cNvSpPr>
            <a:spLocks noGrp="1"/>
          </p:cNvSpPr>
          <p:nvPr>
            <p:ph type="sldNum" sz="quarter" idx="12"/>
          </p:nvPr>
        </p:nvSpPr>
        <p:spPr/>
        <p:txBody>
          <a:bodyPr/>
          <a:lstStyle/>
          <a:p>
            <a:fld id="{01A441D1-08C6-4328-BDED-C2E9422E2619}" type="slidenum">
              <a:rPr lang="en-US" smtClean="0"/>
              <a:t>‹#›</a:t>
            </a:fld>
            <a:endParaRPr lang="en-US"/>
          </a:p>
        </p:txBody>
      </p:sp>
    </p:spTree>
    <p:extLst>
      <p:ext uri="{BB962C8B-B14F-4D97-AF65-F5344CB8AC3E}">
        <p14:creationId xmlns:p14="http://schemas.microsoft.com/office/powerpoint/2010/main" val="4281605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48299-EE65-C500-37F4-76981732B0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593C36E-F5D2-43C2-7BF2-9632F07958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3107BFA-B374-F690-EBBA-9E2BC9607FC0}"/>
              </a:ext>
            </a:extLst>
          </p:cNvPr>
          <p:cNvSpPr>
            <a:spLocks noGrp="1"/>
          </p:cNvSpPr>
          <p:nvPr>
            <p:ph type="dt" sz="half" idx="10"/>
          </p:nvPr>
        </p:nvSpPr>
        <p:spPr/>
        <p:txBody>
          <a:bodyPr/>
          <a:lstStyle/>
          <a:p>
            <a:fld id="{21829BB5-9BD8-41C7-B3C7-14EF40844519}" type="datetimeFigureOut">
              <a:rPr lang="en-US" smtClean="0"/>
              <a:t>2/8/2024</a:t>
            </a:fld>
            <a:endParaRPr lang="en-US"/>
          </a:p>
        </p:txBody>
      </p:sp>
      <p:sp>
        <p:nvSpPr>
          <p:cNvPr id="5" name="Footer Placeholder 4">
            <a:extLst>
              <a:ext uri="{FF2B5EF4-FFF2-40B4-BE49-F238E27FC236}">
                <a16:creationId xmlns:a16="http://schemas.microsoft.com/office/drawing/2014/main" id="{946CE478-423B-1A14-A10B-562D98E355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43F3C8-D7D5-01C7-DB7F-A1AAF492D081}"/>
              </a:ext>
            </a:extLst>
          </p:cNvPr>
          <p:cNvSpPr>
            <a:spLocks noGrp="1"/>
          </p:cNvSpPr>
          <p:nvPr>
            <p:ph type="sldNum" sz="quarter" idx="12"/>
          </p:nvPr>
        </p:nvSpPr>
        <p:spPr/>
        <p:txBody>
          <a:bodyPr/>
          <a:lstStyle/>
          <a:p>
            <a:fld id="{01A441D1-08C6-4328-BDED-C2E9422E2619}" type="slidenum">
              <a:rPr lang="en-US" smtClean="0"/>
              <a:t>‹#›</a:t>
            </a:fld>
            <a:endParaRPr lang="en-US"/>
          </a:p>
        </p:txBody>
      </p:sp>
    </p:spTree>
    <p:extLst>
      <p:ext uri="{BB962C8B-B14F-4D97-AF65-F5344CB8AC3E}">
        <p14:creationId xmlns:p14="http://schemas.microsoft.com/office/powerpoint/2010/main" val="1178233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A1FEB-5400-B948-BD58-51132B2F6B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42986A-5963-A962-D46B-B4B28746962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B77F73-E589-078E-0592-061FDA81E4A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7B6AB47-F8C7-F007-FC7D-C6655B357E3A}"/>
              </a:ext>
            </a:extLst>
          </p:cNvPr>
          <p:cNvSpPr>
            <a:spLocks noGrp="1"/>
          </p:cNvSpPr>
          <p:nvPr>
            <p:ph type="dt" sz="half" idx="10"/>
          </p:nvPr>
        </p:nvSpPr>
        <p:spPr/>
        <p:txBody>
          <a:bodyPr/>
          <a:lstStyle/>
          <a:p>
            <a:fld id="{21829BB5-9BD8-41C7-B3C7-14EF40844519}" type="datetimeFigureOut">
              <a:rPr lang="en-US" smtClean="0"/>
              <a:t>2/8/2024</a:t>
            </a:fld>
            <a:endParaRPr lang="en-US"/>
          </a:p>
        </p:txBody>
      </p:sp>
      <p:sp>
        <p:nvSpPr>
          <p:cNvPr id="6" name="Footer Placeholder 5">
            <a:extLst>
              <a:ext uri="{FF2B5EF4-FFF2-40B4-BE49-F238E27FC236}">
                <a16:creationId xmlns:a16="http://schemas.microsoft.com/office/drawing/2014/main" id="{D0578835-8F90-4522-8839-D240759CDE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9E8C4E-187C-A0A0-9A8F-1472DBDD6DFA}"/>
              </a:ext>
            </a:extLst>
          </p:cNvPr>
          <p:cNvSpPr>
            <a:spLocks noGrp="1"/>
          </p:cNvSpPr>
          <p:nvPr>
            <p:ph type="sldNum" sz="quarter" idx="12"/>
          </p:nvPr>
        </p:nvSpPr>
        <p:spPr/>
        <p:txBody>
          <a:bodyPr/>
          <a:lstStyle/>
          <a:p>
            <a:fld id="{01A441D1-08C6-4328-BDED-C2E9422E2619}" type="slidenum">
              <a:rPr lang="en-US" smtClean="0"/>
              <a:t>‹#›</a:t>
            </a:fld>
            <a:endParaRPr lang="en-US"/>
          </a:p>
        </p:txBody>
      </p:sp>
    </p:spTree>
    <p:extLst>
      <p:ext uri="{BB962C8B-B14F-4D97-AF65-F5344CB8AC3E}">
        <p14:creationId xmlns:p14="http://schemas.microsoft.com/office/powerpoint/2010/main" val="1774573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8B5DD-2E5C-7C4D-B73E-A50D99CA6A2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09C8264-ECA7-906F-F35C-1BD8CADA4B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82E96B3-615D-8FA5-439D-167F33F06B0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FBD12C-BBCB-8B9D-6640-9DC1470A21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42D5DD3-E4DC-C432-FE44-52D88B9CBCC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016A3D6-8DC1-D084-5D27-4A381E67DAAC}"/>
              </a:ext>
            </a:extLst>
          </p:cNvPr>
          <p:cNvSpPr>
            <a:spLocks noGrp="1"/>
          </p:cNvSpPr>
          <p:nvPr>
            <p:ph type="dt" sz="half" idx="10"/>
          </p:nvPr>
        </p:nvSpPr>
        <p:spPr/>
        <p:txBody>
          <a:bodyPr/>
          <a:lstStyle/>
          <a:p>
            <a:fld id="{21829BB5-9BD8-41C7-B3C7-14EF40844519}" type="datetimeFigureOut">
              <a:rPr lang="en-US" smtClean="0"/>
              <a:t>2/8/2024</a:t>
            </a:fld>
            <a:endParaRPr lang="en-US"/>
          </a:p>
        </p:txBody>
      </p:sp>
      <p:sp>
        <p:nvSpPr>
          <p:cNvPr id="8" name="Footer Placeholder 7">
            <a:extLst>
              <a:ext uri="{FF2B5EF4-FFF2-40B4-BE49-F238E27FC236}">
                <a16:creationId xmlns:a16="http://schemas.microsoft.com/office/drawing/2014/main" id="{69063C8A-0F3F-5547-CEA1-FE5B1C1BE31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F12F529-CD27-BACA-5C73-FE62B3A38452}"/>
              </a:ext>
            </a:extLst>
          </p:cNvPr>
          <p:cNvSpPr>
            <a:spLocks noGrp="1"/>
          </p:cNvSpPr>
          <p:nvPr>
            <p:ph type="sldNum" sz="quarter" idx="12"/>
          </p:nvPr>
        </p:nvSpPr>
        <p:spPr/>
        <p:txBody>
          <a:bodyPr/>
          <a:lstStyle/>
          <a:p>
            <a:fld id="{01A441D1-08C6-4328-BDED-C2E9422E2619}" type="slidenum">
              <a:rPr lang="en-US" smtClean="0"/>
              <a:t>‹#›</a:t>
            </a:fld>
            <a:endParaRPr lang="en-US"/>
          </a:p>
        </p:txBody>
      </p:sp>
    </p:spTree>
    <p:extLst>
      <p:ext uri="{BB962C8B-B14F-4D97-AF65-F5344CB8AC3E}">
        <p14:creationId xmlns:p14="http://schemas.microsoft.com/office/powerpoint/2010/main" val="4136108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FE598-DE7A-F4A7-B704-4087BB559B4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57D2BD1-93F9-62CB-B640-89CC03C13E70}"/>
              </a:ext>
            </a:extLst>
          </p:cNvPr>
          <p:cNvSpPr>
            <a:spLocks noGrp="1"/>
          </p:cNvSpPr>
          <p:nvPr>
            <p:ph type="dt" sz="half" idx="10"/>
          </p:nvPr>
        </p:nvSpPr>
        <p:spPr/>
        <p:txBody>
          <a:bodyPr/>
          <a:lstStyle/>
          <a:p>
            <a:fld id="{21829BB5-9BD8-41C7-B3C7-14EF40844519}" type="datetimeFigureOut">
              <a:rPr lang="en-US" smtClean="0"/>
              <a:t>2/8/2024</a:t>
            </a:fld>
            <a:endParaRPr lang="en-US"/>
          </a:p>
        </p:txBody>
      </p:sp>
      <p:sp>
        <p:nvSpPr>
          <p:cNvPr id="4" name="Footer Placeholder 3">
            <a:extLst>
              <a:ext uri="{FF2B5EF4-FFF2-40B4-BE49-F238E27FC236}">
                <a16:creationId xmlns:a16="http://schemas.microsoft.com/office/drawing/2014/main" id="{0C65A385-E43B-ED75-A262-AE89A85C14D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B14F9BB-71D3-E768-93C2-BB8E5970AA02}"/>
              </a:ext>
            </a:extLst>
          </p:cNvPr>
          <p:cNvSpPr>
            <a:spLocks noGrp="1"/>
          </p:cNvSpPr>
          <p:nvPr>
            <p:ph type="sldNum" sz="quarter" idx="12"/>
          </p:nvPr>
        </p:nvSpPr>
        <p:spPr/>
        <p:txBody>
          <a:bodyPr/>
          <a:lstStyle/>
          <a:p>
            <a:fld id="{01A441D1-08C6-4328-BDED-C2E9422E2619}" type="slidenum">
              <a:rPr lang="en-US" smtClean="0"/>
              <a:t>‹#›</a:t>
            </a:fld>
            <a:endParaRPr lang="en-US"/>
          </a:p>
        </p:txBody>
      </p:sp>
    </p:spTree>
    <p:extLst>
      <p:ext uri="{BB962C8B-B14F-4D97-AF65-F5344CB8AC3E}">
        <p14:creationId xmlns:p14="http://schemas.microsoft.com/office/powerpoint/2010/main" val="3211282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7CA59D-E097-9711-A591-74F61FABC8EF}"/>
              </a:ext>
            </a:extLst>
          </p:cNvPr>
          <p:cNvSpPr>
            <a:spLocks noGrp="1"/>
          </p:cNvSpPr>
          <p:nvPr>
            <p:ph type="dt" sz="half" idx="10"/>
          </p:nvPr>
        </p:nvSpPr>
        <p:spPr/>
        <p:txBody>
          <a:bodyPr/>
          <a:lstStyle/>
          <a:p>
            <a:fld id="{21829BB5-9BD8-41C7-B3C7-14EF40844519}" type="datetimeFigureOut">
              <a:rPr lang="en-US" smtClean="0"/>
              <a:t>2/8/2024</a:t>
            </a:fld>
            <a:endParaRPr lang="en-US"/>
          </a:p>
        </p:txBody>
      </p:sp>
      <p:sp>
        <p:nvSpPr>
          <p:cNvPr id="3" name="Footer Placeholder 2">
            <a:extLst>
              <a:ext uri="{FF2B5EF4-FFF2-40B4-BE49-F238E27FC236}">
                <a16:creationId xmlns:a16="http://schemas.microsoft.com/office/drawing/2014/main" id="{2825F584-0B48-379F-3BE8-A39E717C94C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EC0A3E0-80B6-31E5-10AE-E2EE1D3A28E3}"/>
              </a:ext>
            </a:extLst>
          </p:cNvPr>
          <p:cNvSpPr>
            <a:spLocks noGrp="1"/>
          </p:cNvSpPr>
          <p:nvPr>
            <p:ph type="sldNum" sz="quarter" idx="12"/>
          </p:nvPr>
        </p:nvSpPr>
        <p:spPr/>
        <p:txBody>
          <a:bodyPr/>
          <a:lstStyle/>
          <a:p>
            <a:fld id="{01A441D1-08C6-4328-BDED-C2E9422E2619}" type="slidenum">
              <a:rPr lang="en-US" smtClean="0"/>
              <a:t>‹#›</a:t>
            </a:fld>
            <a:endParaRPr lang="en-US"/>
          </a:p>
        </p:txBody>
      </p:sp>
    </p:spTree>
    <p:extLst>
      <p:ext uri="{BB962C8B-B14F-4D97-AF65-F5344CB8AC3E}">
        <p14:creationId xmlns:p14="http://schemas.microsoft.com/office/powerpoint/2010/main" val="2589839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BF306-6209-A31C-7275-7C8E1B77B8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0C52788-9453-806B-908B-E51FFAB427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4F26023-6868-8B52-DBA0-4C1352D473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D118C5-2419-A6FB-3D4B-B4E93925AC41}"/>
              </a:ext>
            </a:extLst>
          </p:cNvPr>
          <p:cNvSpPr>
            <a:spLocks noGrp="1"/>
          </p:cNvSpPr>
          <p:nvPr>
            <p:ph type="dt" sz="half" idx="10"/>
          </p:nvPr>
        </p:nvSpPr>
        <p:spPr/>
        <p:txBody>
          <a:bodyPr/>
          <a:lstStyle/>
          <a:p>
            <a:fld id="{21829BB5-9BD8-41C7-B3C7-14EF40844519}" type="datetimeFigureOut">
              <a:rPr lang="en-US" smtClean="0"/>
              <a:t>2/8/2024</a:t>
            </a:fld>
            <a:endParaRPr lang="en-US"/>
          </a:p>
        </p:txBody>
      </p:sp>
      <p:sp>
        <p:nvSpPr>
          <p:cNvPr id="6" name="Footer Placeholder 5">
            <a:extLst>
              <a:ext uri="{FF2B5EF4-FFF2-40B4-BE49-F238E27FC236}">
                <a16:creationId xmlns:a16="http://schemas.microsoft.com/office/drawing/2014/main" id="{FBBC1539-FD2E-660B-143A-FD2B8F3F0A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C56A8B-0003-2F87-A25F-DA69F1026D63}"/>
              </a:ext>
            </a:extLst>
          </p:cNvPr>
          <p:cNvSpPr>
            <a:spLocks noGrp="1"/>
          </p:cNvSpPr>
          <p:nvPr>
            <p:ph type="sldNum" sz="quarter" idx="12"/>
          </p:nvPr>
        </p:nvSpPr>
        <p:spPr/>
        <p:txBody>
          <a:bodyPr/>
          <a:lstStyle/>
          <a:p>
            <a:fld id="{01A441D1-08C6-4328-BDED-C2E9422E2619}" type="slidenum">
              <a:rPr lang="en-US" smtClean="0"/>
              <a:t>‹#›</a:t>
            </a:fld>
            <a:endParaRPr lang="en-US"/>
          </a:p>
        </p:txBody>
      </p:sp>
    </p:spTree>
    <p:extLst>
      <p:ext uri="{BB962C8B-B14F-4D97-AF65-F5344CB8AC3E}">
        <p14:creationId xmlns:p14="http://schemas.microsoft.com/office/powerpoint/2010/main" val="4162500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03706-BF29-2EF2-BD1F-BBEAE1719A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50D5C7-C215-8919-60C5-A929CCF8CA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04F12A2-DE15-3D42-3861-1C31BE4B58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BF0732-19EE-1DBB-0529-53B51E3AF0F5}"/>
              </a:ext>
            </a:extLst>
          </p:cNvPr>
          <p:cNvSpPr>
            <a:spLocks noGrp="1"/>
          </p:cNvSpPr>
          <p:nvPr>
            <p:ph type="dt" sz="half" idx="10"/>
          </p:nvPr>
        </p:nvSpPr>
        <p:spPr/>
        <p:txBody>
          <a:bodyPr/>
          <a:lstStyle/>
          <a:p>
            <a:fld id="{21829BB5-9BD8-41C7-B3C7-14EF40844519}" type="datetimeFigureOut">
              <a:rPr lang="en-US" smtClean="0"/>
              <a:t>2/8/2024</a:t>
            </a:fld>
            <a:endParaRPr lang="en-US"/>
          </a:p>
        </p:txBody>
      </p:sp>
      <p:sp>
        <p:nvSpPr>
          <p:cNvPr id="6" name="Footer Placeholder 5">
            <a:extLst>
              <a:ext uri="{FF2B5EF4-FFF2-40B4-BE49-F238E27FC236}">
                <a16:creationId xmlns:a16="http://schemas.microsoft.com/office/drawing/2014/main" id="{3653D9FB-E3D5-B359-BD4E-7DF7EC5A7A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4BCFE1-FEF9-4DD1-66EF-7DA8C8962C86}"/>
              </a:ext>
            </a:extLst>
          </p:cNvPr>
          <p:cNvSpPr>
            <a:spLocks noGrp="1"/>
          </p:cNvSpPr>
          <p:nvPr>
            <p:ph type="sldNum" sz="quarter" idx="12"/>
          </p:nvPr>
        </p:nvSpPr>
        <p:spPr/>
        <p:txBody>
          <a:bodyPr/>
          <a:lstStyle/>
          <a:p>
            <a:fld id="{01A441D1-08C6-4328-BDED-C2E9422E2619}" type="slidenum">
              <a:rPr lang="en-US" smtClean="0"/>
              <a:t>‹#›</a:t>
            </a:fld>
            <a:endParaRPr lang="en-US"/>
          </a:p>
        </p:txBody>
      </p:sp>
    </p:spTree>
    <p:extLst>
      <p:ext uri="{BB962C8B-B14F-4D97-AF65-F5344CB8AC3E}">
        <p14:creationId xmlns:p14="http://schemas.microsoft.com/office/powerpoint/2010/main" val="2337142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F11B52-44CA-4F50-018E-AE25CE5A58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69B325C-27E8-362B-C102-F2C584DA71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6ED6F4-AAAD-650B-3513-329E5D4D36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829BB5-9BD8-41C7-B3C7-14EF40844519}" type="datetimeFigureOut">
              <a:rPr lang="en-US" smtClean="0"/>
              <a:t>2/8/2024</a:t>
            </a:fld>
            <a:endParaRPr lang="en-US"/>
          </a:p>
        </p:txBody>
      </p:sp>
      <p:sp>
        <p:nvSpPr>
          <p:cNvPr id="5" name="Footer Placeholder 4">
            <a:extLst>
              <a:ext uri="{FF2B5EF4-FFF2-40B4-BE49-F238E27FC236}">
                <a16:creationId xmlns:a16="http://schemas.microsoft.com/office/drawing/2014/main" id="{8E5816C6-EB42-4F9C-99EC-F5D75C7B83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D98511C-C84D-7DDA-30FC-8379540C36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A441D1-08C6-4328-BDED-C2E9422E2619}" type="slidenum">
              <a:rPr lang="en-US" smtClean="0"/>
              <a:t>‹#›</a:t>
            </a:fld>
            <a:endParaRPr lang="en-US"/>
          </a:p>
        </p:txBody>
      </p:sp>
    </p:spTree>
    <p:extLst>
      <p:ext uri="{BB962C8B-B14F-4D97-AF65-F5344CB8AC3E}">
        <p14:creationId xmlns:p14="http://schemas.microsoft.com/office/powerpoint/2010/main" val="33870987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Uzbekistan">
            <a:extLst>
              <a:ext uri="{FF2B5EF4-FFF2-40B4-BE49-F238E27FC236}">
                <a16:creationId xmlns:a16="http://schemas.microsoft.com/office/drawing/2014/main" id="{E8EC2D48-C6C5-64DA-32FB-77A1D543F9D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730"/>
          <a:stretch/>
        </p:blipFill>
        <p:spPr bwMode="auto">
          <a:xfrm>
            <a:off x="-3048" y="10"/>
            <a:ext cx="12191999"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6" name="Rectangle 1032">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372138-A32D-784E-F22D-25CA71382382}"/>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br>
              <a:rPr lang="en-US" sz="4800" dirty="0">
                <a:solidFill>
                  <a:srgbClr val="FFFFFF"/>
                </a:solidFill>
              </a:rPr>
            </a:br>
            <a:br>
              <a:rPr lang="en-US" sz="4800" dirty="0">
                <a:solidFill>
                  <a:srgbClr val="FFFFFF"/>
                </a:solidFill>
              </a:rPr>
            </a:br>
            <a:br>
              <a:rPr lang="en-US" sz="4800" dirty="0">
                <a:solidFill>
                  <a:srgbClr val="FFFFFF"/>
                </a:solidFill>
              </a:rPr>
            </a:br>
            <a:br>
              <a:rPr lang="en-US" sz="4800" dirty="0">
                <a:solidFill>
                  <a:srgbClr val="FFFFFF"/>
                </a:solidFill>
              </a:rPr>
            </a:br>
            <a:endParaRPr lang="en-US" sz="4800" dirty="0">
              <a:solidFill>
                <a:srgbClr val="FFFFFF"/>
              </a:solidFill>
            </a:endParaRPr>
          </a:p>
        </p:txBody>
      </p:sp>
      <p:sp>
        <p:nvSpPr>
          <p:cNvPr id="3" name="Subtitle 2">
            <a:extLst>
              <a:ext uri="{FF2B5EF4-FFF2-40B4-BE49-F238E27FC236}">
                <a16:creationId xmlns:a16="http://schemas.microsoft.com/office/drawing/2014/main" id="{FE019F3B-45AA-86E6-8AE6-6A0EE1E6FF9D}"/>
              </a:ext>
            </a:extLst>
          </p:cNvPr>
          <p:cNvSpPr>
            <a:spLocks noGrp="1"/>
          </p:cNvSpPr>
          <p:nvPr>
            <p:ph type="subTitle" idx="1"/>
          </p:nvPr>
        </p:nvSpPr>
        <p:spPr>
          <a:xfrm>
            <a:off x="1036320" y="2890643"/>
            <a:ext cx="10058400" cy="1282707"/>
          </a:xfrm>
          <a:effectLst>
            <a:outerShdw blurRad="50800" dist="38100" dir="2700000" algn="tl" rotWithShape="0">
              <a:prstClr val="black">
                <a:alpha val="40000"/>
              </a:prstClr>
            </a:outerShdw>
          </a:effectLst>
        </p:spPr>
        <p:txBody>
          <a:bodyPr>
            <a:normAutofit/>
          </a:bodyPr>
          <a:lstStyle/>
          <a:p>
            <a:r>
              <a:rPr lang="en-US" sz="8000" b="1" dirty="0">
                <a:solidFill>
                  <a:srgbClr val="FFFFFF"/>
                </a:solidFill>
              </a:rPr>
              <a:t>Uzbekistan</a:t>
            </a:r>
          </a:p>
        </p:txBody>
      </p:sp>
      <p:sp>
        <p:nvSpPr>
          <p:cNvPr id="7" name="TextBox 6">
            <a:extLst>
              <a:ext uri="{FF2B5EF4-FFF2-40B4-BE49-F238E27FC236}">
                <a16:creationId xmlns:a16="http://schemas.microsoft.com/office/drawing/2014/main" id="{B4F34E89-6265-E2D8-074F-EB5848DE2A75}"/>
              </a:ext>
            </a:extLst>
          </p:cNvPr>
          <p:cNvSpPr txBox="1"/>
          <p:nvPr/>
        </p:nvSpPr>
        <p:spPr>
          <a:xfrm>
            <a:off x="1438360" y="3261496"/>
            <a:ext cx="6097348" cy="646331"/>
          </a:xfrm>
          <a:prstGeom prst="rect">
            <a:avLst/>
          </a:prstGeom>
          <a:noFill/>
        </p:spPr>
        <p:txBody>
          <a:bodyPr wrap="square">
            <a:spAutoFit/>
          </a:bodyPr>
          <a:lstStyle/>
          <a:p>
            <a:pPr>
              <a:spcAft>
                <a:spcPts val="600"/>
              </a:spcAft>
            </a:pPr>
            <a:br>
              <a:rPr lang="en-US"/>
            </a:br>
            <a:endParaRPr lang="en-US"/>
          </a:p>
        </p:txBody>
      </p:sp>
    </p:spTree>
    <p:extLst>
      <p:ext uri="{BB962C8B-B14F-4D97-AF65-F5344CB8AC3E}">
        <p14:creationId xmlns:p14="http://schemas.microsoft.com/office/powerpoint/2010/main" val="309486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9" name="Rectangle 3088">
            <a:extLst>
              <a:ext uri="{FF2B5EF4-FFF2-40B4-BE49-F238E27FC236}">
                <a16:creationId xmlns:a16="http://schemas.microsoft.com/office/drawing/2014/main" id="{262ABC4B-37D8-4218-BDD8-6DF6A00C0C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A city with many towers&#10;&#10;Description automatically generated with medium confidence">
            <a:extLst>
              <a:ext uri="{FF2B5EF4-FFF2-40B4-BE49-F238E27FC236}">
                <a16:creationId xmlns:a16="http://schemas.microsoft.com/office/drawing/2014/main" id="{FD7E03EF-3CF4-D3EA-EDC7-7ED0B6B58B9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3905" r="-2" b="22923"/>
          <a:stretch/>
        </p:blipFill>
        <p:spPr bwMode="auto">
          <a:xfrm>
            <a:off x="321730" y="321732"/>
            <a:ext cx="5674897" cy="3017405"/>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Itchan Kala, city of Khiva,  Uzbekistan">
            <a:extLst>
              <a:ext uri="{FF2B5EF4-FFF2-40B4-BE49-F238E27FC236}">
                <a16:creationId xmlns:a16="http://schemas.microsoft.com/office/drawing/2014/main" id="{AB00DA90-0F84-A1AE-D2A7-03C538F248E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8714" r="-2" b="8308"/>
          <a:stretch/>
        </p:blipFill>
        <p:spPr bwMode="auto">
          <a:xfrm>
            <a:off x="321730" y="3510853"/>
            <a:ext cx="5674897" cy="2789954"/>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Kalan minaret in Bukhara,  Uzbekistan">
            <a:extLst>
              <a:ext uri="{FF2B5EF4-FFF2-40B4-BE49-F238E27FC236}">
                <a16:creationId xmlns:a16="http://schemas.microsoft.com/office/drawing/2014/main" id="{B13F88DC-E08F-96FE-8642-B9CB1B9B099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7370" r="11412" b="1"/>
          <a:stretch/>
        </p:blipFill>
        <p:spPr bwMode="auto">
          <a:xfrm>
            <a:off x="6195373" y="321733"/>
            <a:ext cx="5674897" cy="5979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2476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823B1B9-C944-465D-63DB-2EB8CE225546}"/>
              </a:ext>
            </a:extLst>
          </p:cNvPr>
          <p:cNvPicPr>
            <a:picLocks noGrp="1" noChangeAspect="1"/>
          </p:cNvPicPr>
          <p:nvPr>
            <p:ph idx="1"/>
          </p:nvPr>
        </p:nvPicPr>
        <p:blipFill>
          <a:blip r:embed="rId3"/>
          <a:stretch>
            <a:fillRect/>
          </a:stretch>
        </p:blipFill>
        <p:spPr>
          <a:xfrm>
            <a:off x="5582433" y="3192346"/>
            <a:ext cx="5593971" cy="3518520"/>
          </a:xfrm>
        </p:spPr>
      </p:pic>
      <p:pic>
        <p:nvPicPr>
          <p:cNvPr id="7" name="Picture 6">
            <a:extLst>
              <a:ext uri="{FF2B5EF4-FFF2-40B4-BE49-F238E27FC236}">
                <a16:creationId xmlns:a16="http://schemas.microsoft.com/office/drawing/2014/main" id="{42A6DEB3-62D0-CFA0-BC9C-8C40532E8B84}"/>
              </a:ext>
            </a:extLst>
          </p:cNvPr>
          <p:cNvPicPr>
            <a:picLocks noChangeAspect="1"/>
          </p:cNvPicPr>
          <p:nvPr/>
        </p:nvPicPr>
        <p:blipFill>
          <a:blip r:embed="rId4"/>
          <a:stretch>
            <a:fillRect/>
          </a:stretch>
        </p:blipFill>
        <p:spPr>
          <a:xfrm>
            <a:off x="346166" y="127765"/>
            <a:ext cx="4767805" cy="2842345"/>
          </a:xfrm>
          <a:prstGeom prst="rect">
            <a:avLst/>
          </a:prstGeom>
        </p:spPr>
      </p:pic>
      <p:pic>
        <p:nvPicPr>
          <p:cNvPr id="9" name="Picture 8">
            <a:extLst>
              <a:ext uri="{FF2B5EF4-FFF2-40B4-BE49-F238E27FC236}">
                <a16:creationId xmlns:a16="http://schemas.microsoft.com/office/drawing/2014/main" id="{14F59AB1-9AF8-807F-BE3B-0AAEF91B5110}"/>
              </a:ext>
            </a:extLst>
          </p:cNvPr>
          <p:cNvPicPr>
            <a:picLocks noChangeAspect="1"/>
          </p:cNvPicPr>
          <p:nvPr/>
        </p:nvPicPr>
        <p:blipFill>
          <a:blip r:embed="rId5"/>
          <a:stretch>
            <a:fillRect/>
          </a:stretch>
        </p:blipFill>
        <p:spPr>
          <a:xfrm>
            <a:off x="890011" y="3032687"/>
            <a:ext cx="3844827" cy="3812787"/>
          </a:xfrm>
          <a:prstGeom prst="rect">
            <a:avLst/>
          </a:prstGeom>
        </p:spPr>
      </p:pic>
      <p:pic>
        <p:nvPicPr>
          <p:cNvPr id="11" name="Picture 10">
            <a:extLst>
              <a:ext uri="{FF2B5EF4-FFF2-40B4-BE49-F238E27FC236}">
                <a16:creationId xmlns:a16="http://schemas.microsoft.com/office/drawing/2014/main" id="{A2D0562F-F81A-0BC7-D63F-E10C4C52C25D}"/>
              </a:ext>
            </a:extLst>
          </p:cNvPr>
          <p:cNvPicPr>
            <a:picLocks noChangeAspect="1"/>
          </p:cNvPicPr>
          <p:nvPr/>
        </p:nvPicPr>
        <p:blipFill>
          <a:blip r:embed="rId6"/>
          <a:stretch>
            <a:fillRect/>
          </a:stretch>
        </p:blipFill>
        <p:spPr>
          <a:xfrm>
            <a:off x="5915222" y="84537"/>
            <a:ext cx="4937950" cy="2973202"/>
          </a:xfrm>
          <a:prstGeom prst="rect">
            <a:avLst/>
          </a:prstGeom>
        </p:spPr>
      </p:pic>
    </p:spTree>
    <p:extLst>
      <p:ext uri="{BB962C8B-B14F-4D97-AF65-F5344CB8AC3E}">
        <p14:creationId xmlns:p14="http://schemas.microsoft.com/office/powerpoint/2010/main" val="2340861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0" name="Picture 6">
            <a:extLst>
              <a:ext uri="{FF2B5EF4-FFF2-40B4-BE49-F238E27FC236}">
                <a16:creationId xmlns:a16="http://schemas.microsoft.com/office/drawing/2014/main" id="{544C6B21-AB01-733B-C9B7-830A0E632264}"/>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19160"/>
          <a:stretch/>
        </p:blipFill>
        <p:spPr bwMode="auto">
          <a:xfrm>
            <a:off x="1112005" y="1191379"/>
            <a:ext cx="10905066" cy="407723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3DE4860-C79F-851F-D774-B660A011FEEE}"/>
              </a:ext>
            </a:extLst>
          </p:cNvPr>
          <p:cNvSpPr txBox="1"/>
          <p:nvPr/>
        </p:nvSpPr>
        <p:spPr>
          <a:xfrm>
            <a:off x="3048674" y="3107858"/>
            <a:ext cx="6097348" cy="646331"/>
          </a:xfrm>
          <a:prstGeom prst="rect">
            <a:avLst/>
          </a:prstGeom>
          <a:noFill/>
        </p:spPr>
        <p:txBody>
          <a:bodyPr wrap="square">
            <a:spAutoFit/>
          </a:bodyPr>
          <a:lstStyle/>
          <a:p>
            <a:pPr>
              <a:spcAft>
                <a:spcPts val="600"/>
              </a:spcAft>
            </a:pPr>
            <a:br>
              <a:rPr lang="en-US"/>
            </a:br>
            <a:endParaRPr lang="en-US"/>
          </a:p>
        </p:txBody>
      </p:sp>
      <p:sp>
        <p:nvSpPr>
          <p:cNvPr id="7" name="TextBox 6">
            <a:extLst>
              <a:ext uri="{FF2B5EF4-FFF2-40B4-BE49-F238E27FC236}">
                <a16:creationId xmlns:a16="http://schemas.microsoft.com/office/drawing/2014/main" id="{C7C73571-59DB-2A44-EB43-BC39B5DB37AE}"/>
              </a:ext>
            </a:extLst>
          </p:cNvPr>
          <p:cNvSpPr txBox="1"/>
          <p:nvPr/>
        </p:nvSpPr>
        <p:spPr>
          <a:xfrm>
            <a:off x="3048674" y="3107858"/>
            <a:ext cx="6097348" cy="646331"/>
          </a:xfrm>
          <a:prstGeom prst="rect">
            <a:avLst/>
          </a:prstGeom>
          <a:noFill/>
        </p:spPr>
        <p:txBody>
          <a:bodyPr wrap="square">
            <a:spAutoFit/>
          </a:bodyPr>
          <a:lstStyle/>
          <a:p>
            <a:pPr>
              <a:spcAft>
                <a:spcPts val="600"/>
              </a:spcAft>
            </a:pPr>
            <a:br>
              <a:rPr lang="en-US"/>
            </a:br>
            <a:endParaRPr lang="en-US"/>
          </a:p>
        </p:txBody>
      </p:sp>
    </p:spTree>
    <p:extLst>
      <p:ext uri="{BB962C8B-B14F-4D97-AF65-F5344CB8AC3E}">
        <p14:creationId xmlns:p14="http://schemas.microsoft.com/office/powerpoint/2010/main" val="828537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62" name="Rectangle 3158">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1" name="Rectangle 3160">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86" name="Picture 14" descr="Tashkent - Simple English Wikipedia, the free encyclopedia">
            <a:extLst>
              <a:ext uri="{FF2B5EF4-FFF2-40B4-BE49-F238E27FC236}">
                <a16:creationId xmlns:a16="http://schemas.microsoft.com/office/drawing/2014/main" id="{CEF3606B-BB96-74B2-91FE-7E1053CF28E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407" r="18864" b="-3"/>
          <a:stretch/>
        </p:blipFill>
        <p:spPr bwMode="auto">
          <a:xfrm>
            <a:off x="643467" y="1597708"/>
            <a:ext cx="5294716" cy="3662582"/>
          </a:xfrm>
          <a:prstGeom prst="rect">
            <a:avLst/>
          </a:prstGeom>
          <a:noFill/>
          <a:extLst>
            <a:ext uri="{909E8E84-426E-40DD-AFC4-6F175D3DCCD1}">
              <a14:hiddenFill xmlns:a14="http://schemas.microsoft.com/office/drawing/2010/main">
                <a:solidFill>
                  <a:srgbClr val="FFFFFF"/>
                </a:solidFill>
              </a14:hiddenFill>
            </a:ext>
          </a:extLst>
        </p:spPr>
      </p:pic>
      <p:cxnSp>
        <p:nvCxnSpPr>
          <p:cNvPr id="3163" name="Straight Connector 3162">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3084" name="Picture 12" descr="Tashkent - The Skyscraper Center">
            <a:extLst>
              <a:ext uri="{FF2B5EF4-FFF2-40B4-BE49-F238E27FC236}">
                <a16:creationId xmlns:a16="http://schemas.microsoft.com/office/drawing/2014/main" id="{B4B30536-38DF-845A-F150-CD777193D5D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504" b="-1"/>
          <a:stretch/>
        </p:blipFill>
        <p:spPr bwMode="auto">
          <a:xfrm>
            <a:off x="6253817" y="1597702"/>
            <a:ext cx="5294715" cy="3662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934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2" descr="Khast Imam Mosque,  Uzbekistan">
            <a:extLst>
              <a:ext uri="{FF2B5EF4-FFF2-40B4-BE49-F238E27FC236}">
                <a16:creationId xmlns:a16="http://schemas.microsoft.com/office/drawing/2014/main" id="{26B8EE88-6639-9F26-A783-7037AE024B95}"/>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5746"/>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0702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Metro station in Tashkent, Uzbekistan">
            <a:extLst>
              <a:ext uri="{FF2B5EF4-FFF2-40B4-BE49-F238E27FC236}">
                <a16:creationId xmlns:a16="http://schemas.microsoft.com/office/drawing/2014/main" id="{24F94FED-1CD2-C0FD-4217-7ABF9EA6CA31}"/>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0335" b="5725"/>
          <a:stretch/>
        </p:blipFill>
        <p:spPr bwMode="auto">
          <a:xfrm>
            <a:off x="702475" y="274920"/>
            <a:ext cx="10787050" cy="6066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680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ashkent - Chorsu Bazaar | Discover Uzbekistan | Turkestan Travel">
            <a:extLst>
              <a:ext uri="{FF2B5EF4-FFF2-40B4-BE49-F238E27FC236}">
                <a16:creationId xmlns:a16="http://schemas.microsoft.com/office/drawing/2014/main" id="{51EA1941-8C6A-44EC-629B-772CC8D7A00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24001" y="355775"/>
            <a:ext cx="9208167" cy="614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9643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A woman selling pickled vegetables at the Chorsu street food market.">
            <a:extLst>
              <a:ext uri="{FF2B5EF4-FFF2-40B4-BE49-F238E27FC236}">
                <a16:creationId xmlns:a16="http://schemas.microsoft.com/office/drawing/2014/main" id="{A511E3ED-EE8D-B37E-4EB6-5CD663803F8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9326" y="1319917"/>
            <a:ext cx="6191091" cy="405516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reparing pilaf at the Plov Centre.">
            <a:extLst>
              <a:ext uri="{FF2B5EF4-FFF2-40B4-BE49-F238E27FC236}">
                <a16:creationId xmlns:a16="http://schemas.microsoft.com/office/drawing/2014/main" id="{698D0116-7561-AA28-97A8-B35406F832A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336607" y="1700670"/>
            <a:ext cx="5855393" cy="3293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6489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39" name="Rectangle 4138">
            <a:extLst>
              <a:ext uri="{FF2B5EF4-FFF2-40B4-BE49-F238E27FC236}">
                <a16:creationId xmlns:a16="http://schemas.microsoft.com/office/drawing/2014/main" id="{23CBEF12-C9B8-466E-A7FE-B00B9ADF4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4" descr="Uzbek music - Central-asia.guide">
            <a:extLst>
              <a:ext uri="{FF2B5EF4-FFF2-40B4-BE49-F238E27FC236}">
                <a16:creationId xmlns:a16="http://schemas.microsoft.com/office/drawing/2014/main" id="{C52AA786-C6A6-9A6B-B896-E525FEA9112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5315" b="-2"/>
          <a:stretch/>
        </p:blipFill>
        <p:spPr bwMode="auto">
          <a:xfrm>
            <a:off x="111318" y="1013804"/>
            <a:ext cx="5136542" cy="483163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Uzbek music - Central-asia.guide">
            <a:extLst>
              <a:ext uri="{FF2B5EF4-FFF2-40B4-BE49-F238E27FC236}">
                <a16:creationId xmlns:a16="http://schemas.microsoft.com/office/drawing/2014/main" id="{1A139961-DE5C-40E8-9204-0D2EE64D6D1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 b="893"/>
          <a:stretch/>
        </p:blipFill>
        <p:spPr bwMode="auto">
          <a:xfrm>
            <a:off x="5357654" y="1339013"/>
            <a:ext cx="6721503" cy="4179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6376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3" name="Rectangle 1040">
            <a:extLst>
              <a:ext uri="{FF2B5EF4-FFF2-40B4-BE49-F238E27FC236}">
                <a16:creationId xmlns:a16="http://schemas.microsoft.com/office/drawing/2014/main" id="{BB7C0E06-6EE7-4DC1-8358-E6A2581DF3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34" name="Picture 10" descr="Uzbekistan,  Chatkal Range in the Western Tien Shan">
            <a:extLst>
              <a:ext uri="{FF2B5EF4-FFF2-40B4-BE49-F238E27FC236}">
                <a16:creationId xmlns:a16="http://schemas.microsoft.com/office/drawing/2014/main" id="{17010133-4365-E45E-3C38-5E4D68C5B44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784" r="11077" b="2"/>
          <a:stretch/>
        </p:blipFill>
        <p:spPr bwMode="auto">
          <a:xfrm>
            <a:off x="171045" y="272599"/>
            <a:ext cx="5876829" cy="63128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Uzbekistan, Kyzylkum Desert">
            <a:extLst>
              <a:ext uri="{FF2B5EF4-FFF2-40B4-BE49-F238E27FC236}">
                <a16:creationId xmlns:a16="http://schemas.microsoft.com/office/drawing/2014/main" id="{AD0FC3E9-3451-36BB-45DE-39BE30799EB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2265" r="14530" b="1"/>
          <a:stretch/>
        </p:blipFill>
        <p:spPr bwMode="auto">
          <a:xfrm>
            <a:off x="6235827" y="323948"/>
            <a:ext cx="5801378" cy="6210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2490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466</TotalTime>
  <Words>616</Words>
  <Application>Microsoft Office PowerPoint</Application>
  <PresentationFormat>Widescreen</PresentationFormat>
  <Paragraphs>44</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Roboto</vt:lpstr>
      <vt:lpstr>Office Theme</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Glaros, Dimitri</dc:creator>
  <cp:lastModifiedBy>Glaros, Dimitri</cp:lastModifiedBy>
  <cp:revision>15</cp:revision>
  <dcterms:created xsi:type="dcterms:W3CDTF">2023-08-29T19:52:04Z</dcterms:created>
  <dcterms:modified xsi:type="dcterms:W3CDTF">2024-02-08T17:36:49Z</dcterms:modified>
</cp:coreProperties>
</file>