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56" r:id="rId2"/>
    <p:sldId id="261" r:id="rId3"/>
    <p:sldId id="258" r:id="rId4"/>
    <p:sldId id="264" r:id="rId5"/>
    <p:sldId id="257" r:id="rId6"/>
    <p:sldId id="259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71"/>
  </p:normalViewPr>
  <p:slideViewPr>
    <p:cSldViewPr snapToGrid="0" snapToObjects="1">
      <p:cViewPr varScale="1">
        <p:scale>
          <a:sx n="88" d="100"/>
          <a:sy n="88" d="100"/>
        </p:scale>
        <p:origin x="4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26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0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78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7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4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75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7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03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49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8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1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9569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8ADD2-B6F5-EE47-A8A6-013099440C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Русские Праздники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BFAED-D314-C849-9D8D-16C84A7E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2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D0594D7F-D0AE-4EC9-B408-691F3B6399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BE93AAE3-04E2-439F-848F-55847B0DC7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2EDB066F-E9A0-4A8E-A78D-320736A855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BDFFA8BC-9ADE-4F5C-8F1A-192C562259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AA9A8B1-6A04-414C-A670-6A51B9A073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8E08270-D345-41E6-818E-58C5D195D1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297019-330C-BE43-B5F5-6FE6AD11A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445" y="808056"/>
            <a:ext cx="2668106" cy="1077229"/>
          </a:xfrm>
        </p:spPr>
        <p:txBody>
          <a:bodyPr>
            <a:normAutofit fontScale="90000"/>
          </a:bodyPr>
          <a:lstStyle/>
          <a:p>
            <a:pPr algn="l"/>
            <a:r>
              <a:rPr lang="ru-RU" sz="4500" dirty="0"/>
              <a:t>Новый год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1 января</a:t>
            </a:r>
            <a:endParaRPr lang="en-US" sz="28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D350B4F-159A-450E-8116-859DFB516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444" y="2052116"/>
            <a:ext cx="2664217" cy="3997828"/>
          </a:xfrm>
        </p:spPr>
        <p:txBody>
          <a:bodyPr>
            <a:normAutofit/>
          </a:bodyPr>
          <a:lstStyle/>
          <a:p>
            <a:pPr marL="6160" indent="0">
              <a:buNone/>
            </a:pPr>
            <a:endParaRPr lang="en-US" sz="16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3B5BD66-E46B-42D7-873F-0CAC34DDF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4647" y="0"/>
            <a:ext cx="5943543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it up city at night&#10;&#10;Description automatically generated">
            <a:extLst>
              <a:ext uri="{FF2B5EF4-FFF2-40B4-BE49-F238E27FC236}">
                <a16:creationId xmlns:a16="http://schemas.microsoft.com/office/drawing/2014/main" id="{12406399-2AD6-8E4F-8B7F-EB1D49E4E79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4822" r="-3" b="-3"/>
          <a:stretch/>
        </p:blipFill>
        <p:spPr>
          <a:xfrm>
            <a:off x="5853196" y="316486"/>
            <a:ext cx="5114762" cy="2951648"/>
          </a:xfrm>
          <a:prstGeom prst="rect">
            <a:avLst/>
          </a:prstGeom>
          <a:ln w="12700">
            <a:noFill/>
          </a:ln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27129B72-872C-4B30-A10E-13C6C24DC9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490" y="232459"/>
            <a:ext cx="5446447" cy="3114340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building, clock, street, light&#10;&#10;Description automatically generated">
            <a:extLst>
              <a:ext uri="{FF2B5EF4-FFF2-40B4-BE49-F238E27FC236}">
                <a16:creationId xmlns:a16="http://schemas.microsoft.com/office/drawing/2014/main" id="{FE131668-1E88-0E42-A7DF-68CF89A5EB9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78" r="2" b="2"/>
          <a:stretch/>
        </p:blipFill>
        <p:spPr>
          <a:xfrm>
            <a:off x="5858737" y="3584580"/>
            <a:ext cx="5103678" cy="2945244"/>
          </a:xfrm>
          <a:prstGeom prst="rect">
            <a:avLst/>
          </a:prstGeom>
          <a:ln w="12700">
            <a:noFill/>
          </a:ln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93F1BE5D-6235-44E1-BA6C-8B68E64FF2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490" y="3500835"/>
            <a:ext cx="5446447" cy="3114340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9636D0E-59C5-433A-B1AB-07565C650F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1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1BC10AE-0978-44A8-90BB-035C7E2374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17FCA0A-2061-455A-B63A-DE1C010F13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2B0BDB6-01E9-4AD8-A995-25C1E186B4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F0596BC0-68F5-429F-A6D0-3A97A62C2B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08CE1A-C7C9-4E92-AA5C-A0374093A1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BF794F-D2F1-409F-85B1-0C92933FD9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4CC1A8-35E6-2D41-981E-EDC54813A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808056"/>
            <a:ext cx="3969504" cy="1077229"/>
          </a:xfrm>
        </p:spPr>
        <p:txBody>
          <a:bodyPr>
            <a:normAutofit fontScale="90000"/>
          </a:bodyPr>
          <a:lstStyle/>
          <a:p>
            <a:pPr algn="l"/>
            <a:r>
              <a:rPr lang="ru-RU" sz="5500" dirty="0"/>
              <a:t>Рождество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7 января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B3CF42A-77CE-4122-9EE0-5BB5F1AD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03" y="2052116"/>
            <a:ext cx="3969505" cy="3997828"/>
          </a:xfrm>
        </p:spPr>
        <p:txBody>
          <a:bodyPr>
            <a:normAutofit/>
          </a:bodyPr>
          <a:lstStyle/>
          <a:p>
            <a:endParaRPr lang="en-US" sz="1800" dirty="0"/>
          </a:p>
        </p:txBody>
      </p:sp>
      <p:pic>
        <p:nvPicPr>
          <p:cNvPr id="7" name="Picture 6" descr="A group of people wearing costumes&#10;&#10;Description automatically generated">
            <a:extLst>
              <a:ext uri="{FF2B5EF4-FFF2-40B4-BE49-F238E27FC236}">
                <a16:creationId xmlns:a16="http://schemas.microsoft.com/office/drawing/2014/main" id="{C39CDDD1-D901-1241-95C5-359804093C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3236" y="808056"/>
            <a:ext cx="3533594" cy="4532677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pic>
        <p:nvPicPr>
          <p:cNvPr id="5" name="Content Placeholder 4" descr="A picture containing building, decorated, snow, covered&#10;&#10;Description automatically generated">
            <a:extLst>
              <a:ext uri="{FF2B5EF4-FFF2-40B4-BE49-F238E27FC236}">
                <a16:creationId xmlns:a16="http://schemas.microsoft.com/office/drawing/2014/main" id="{89BF2BBD-A7F9-B942-BD46-3C02687B423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-144" b="9171"/>
          <a:stretch/>
        </p:blipFill>
        <p:spPr>
          <a:xfrm>
            <a:off x="1168154" y="2231124"/>
            <a:ext cx="5709119" cy="3818820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2C5B126-6A26-42C3-ABC3-3C9196952B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71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398B6-7A23-4545-B231-9D451E26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dirty="0"/>
              <a:t>День Святого Валентина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14 февраля</a:t>
            </a:r>
            <a:endParaRPr lang="en-US" dirty="0"/>
          </a:p>
        </p:txBody>
      </p:sp>
      <p:pic>
        <p:nvPicPr>
          <p:cNvPr id="5" name="Content Placeholder 4" descr="A close up of a basket&#10;&#10;Description automatically generated">
            <a:extLst>
              <a:ext uri="{FF2B5EF4-FFF2-40B4-BE49-F238E27FC236}">
                <a16:creationId xmlns:a16="http://schemas.microsoft.com/office/drawing/2014/main" id="{7637712D-4407-A540-A048-B197A8F71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3038" y="2291226"/>
            <a:ext cx="5266531" cy="4125449"/>
          </a:xfrm>
        </p:spPr>
      </p:pic>
    </p:spTree>
    <p:extLst>
      <p:ext uri="{BB962C8B-B14F-4D97-AF65-F5344CB8AC3E}">
        <p14:creationId xmlns:p14="http://schemas.microsoft.com/office/powerpoint/2010/main" val="2320952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6749-54D7-B14D-A449-3351171B9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500" dirty="0"/>
              <a:t>Международный Женский День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8 марта</a:t>
            </a:r>
            <a:endParaRPr lang="en-US" dirty="0"/>
          </a:p>
        </p:txBody>
      </p:sp>
      <p:pic>
        <p:nvPicPr>
          <p:cNvPr id="5" name="Content Placeholder 4" descr="A picture containing table, fruit, food&#10;&#10;Description automatically generated">
            <a:extLst>
              <a:ext uri="{FF2B5EF4-FFF2-40B4-BE49-F238E27FC236}">
                <a16:creationId xmlns:a16="http://schemas.microsoft.com/office/drawing/2014/main" id="{81B20B28-32AE-D84B-AFAD-C57934BD3F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3966" y="2608925"/>
            <a:ext cx="4942560" cy="3289049"/>
          </a:xfrm>
        </p:spPr>
      </p:pic>
    </p:spTree>
    <p:extLst>
      <p:ext uri="{BB962C8B-B14F-4D97-AF65-F5344CB8AC3E}">
        <p14:creationId xmlns:p14="http://schemas.microsoft.com/office/powerpoint/2010/main" val="46335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976E7-471D-994C-A806-F92EFD453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dirty="0"/>
              <a:t>День победы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9 мая</a:t>
            </a:r>
            <a:endParaRPr lang="en-US" dirty="0"/>
          </a:p>
        </p:txBody>
      </p:sp>
      <p:pic>
        <p:nvPicPr>
          <p:cNvPr id="5" name="Content Placeholder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28DDA43-3A66-514D-A3FB-6E23FEA19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6358" y="2052638"/>
            <a:ext cx="7350221" cy="3997325"/>
          </a:xfrm>
        </p:spPr>
      </p:pic>
    </p:spTree>
    <p:extLst>
      <p:ext uri="{BB962C8B-B14F-4D97-AF65-F5344CB8AC3E}">
        <p14:creationId xmlns:p14="http://schemas.microsoft.com/office/powerpoint/2010/main" val="281688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BE80-1EA6-F749-B5D5-B816868C7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dirty="0"/>
              <a:t>День независимости/ День России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12 июня</a:t>
            </a:r>
            <a:endParaRPr lang="en-US" dirty="0"/>
          </a:p>
        </p:txBody>
      </p:sp>
      <p:pic>
        <p:nvPicPr>
          <p:cNvPr id="5" name="Content Placeholder 4" descr="A close up of a flag&#10;&#10;Description automatically generated">
            <a:extLst>
              <a:ext uri="{FF2B5EF4-FFF2-40B4-BE49-F238E27FC236}">
                <a16:creationId xmlns:a16="http://schemas.microsoft.com/office/drawing/2014/main" id="{D8C7DA49-D71E-7F4A-9F75-41DA28F0A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3284" y="2426262"/>
            <a:ext cx="5654765" cy="3762989"/>
          </a:xfrm>
        </p:spPr>
      </p:pic>
    </p:spTree>
    <p:extLst>
      <p:ext uri="{BB962C8B-B14F-4D97-AF65-F5344CB8AC3E}">
        <p14:creationId xmlns:p14="http://schemas.microsoft.com/office/powerpoint/2010/main" val="4259999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E3EC-52C3-464B-9741-70F1548A9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dirty="0"/>
              <a:t>Пасха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Апрель или май</a:t>
            </a:r>
            <a:endParaRPr lang="en-US" dirty="0"/>
          </a:p>
        </p:txBody>
      </p:sp>
      <p:pic>
        <p:nvPicPr>
          <p:cNvPr id="5" name="Content Placeholder 4" descr="A group of colorful flowers&#10;&#10;Description automatically generated">
            <a:extLst>
              <a:ext uri="{FF2B5EF4-FFF2-40B4-BE49-F238E27FC236}">
                <a16:creationId xmlns:a16="http://schemas.microsoft.com/office/drawing/2014/main" id="{305B9498-8CAF-684A-AECE-C88380088C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0162" y="2052638"/>
            <a:ext cx="7002613" cy="3997325"/>
          </a:xfrm>
        </p:spPr>
      </p:pic>
    </p:spTree>
    <p:extLst>
      <p:ext uri="{BB962C8B-B14F-4D97-AF65-F5344CB8AC3E}">
        <p14:creationId xmlns:p14="http://schemas.microsoft.com/office/powerpoint/2010/main" val="1059512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24AFB45-8651-49A1-9293-471A584514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93F1A6B-6E7C-48A3-A3B6-49D2252EC3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CB0B6B8-D447-4E07-9D93-9A49D6135C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3A9053-4D82-42A1-B7FC-30445315AB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6BB634-425A-472D-AB84-26735C1F25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663B42-1DD2-48FE-8D6C-B97EB5E19D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504D63-FCC1-4275-9409-5D68DDC4CF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795ECCF-952B-4D96-AC3E-F7CA9CCF9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0FA46462-8DEA-485F-9AFB-B2FEEC7AE7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4EB8554-C947-4312-8E5E-71904FA109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6B5E3BD-66C3-44A4-A94C-C45356EAFD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C7FAEDD-63C5-455F-92E8-48AC64F696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B9D6AEC-BEA8-49AD-B801-EA8D377779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B73740-F5FF-1B49-A8BF-3C7293921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398" y="5166420"/>
            <a:ext cx="8440564" cy="10450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Маслиница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CE075EA-9692-4FDD-8D7E-33874E33D6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0531" y="647188"/>
            <a:ext cx="9091538" cy="32972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 up of a cake&#10;&#10;Description automatically generated">
            <a:extLst>
              <a:ext uri="{FF2B5EF4-FFF2-40B4-BE49-F238E27FC236}">
                <a16:creationId xmlns:a16="http://schemas.microsoft.com/office/drawing/2014/main" id="{769EB812-114A-5C49-A7C5-D0C265FEB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4873" y="972646"/>
            <a:ext cx="3979810" cy="2648383"/>
          </a:xfrm>
          <a:prstGeom prst="rect">
            <a:avLst/>
          </a:prstGeom>
          <a:ln>
            <a:noFill/>
          </a:ln>
        </p:spPr>
      </p:pic>
      <p:pic>
        <p:nvPicPr>
          <p:cNvPr id="5" name="Content Placeholder 4" descr="A person sitting on the snow&#10;&#10;Description automatically generated">
            <a:extLst>
              <a:ext uri="{FF2B5EF4-FFF2-40B4-BE49-F238E27FC236}">
                <a16:creationId xmlns:a16="http://schemas.microsoft.com/office/drawing/2014/main" id="{475F7718-DD24-8B4F-B0E0-5B5FCC1D0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375105" y="972646"/>
            <a:ext cx="4030780" cy="2648383"/>
          </a:xfrm>
          <a:prstGeom prst="rect">
            <a:avLst/>
          </a:prstGeom>
          <a:ln>
            <a:noFill/>
          </a:ln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A6FB1905-BDBB-4EA4-B7F1-527D02DD78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9148" y="319016"/>
            <a:ext cx="9734654" cy="3948816"/>
          </a:xfrm>
          <a:prstGeom prst="rect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E8304A-E6E7-4E13-A036-8338D32789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82966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DA43FCB-2A55-41AD-BAA3-3A294470E1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8683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DE5C006-2E46-461F-B004-4E0466B0D7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25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MS Shell Dlg 2</vt:lpstr>
      <vt:lpstr>Wingdings</vt:lpstr>
      <vt:lpstr>Wingdings 3</vt:lpstr>
      <vt:lpstr>Madison</vt:lpstr>
      <vt:lpstr>Русские Праздники </vt:lpstr>
      <vt:lpstr>Новый год 1 января</vt:lpstr>
      <vt:lpstr>Рождество 7 января</vt:lpstr>
      <vt:lpstr>День Святого Валентина 14 февраля</vt:lpstr>
      <vt:lpstr>Международный Женский День 8 марта</vt:lpstr>
      <vt:lpstr>День победы 9 мая</vt:lpstr>
      <vt:lpstr>День независимости/ День России 12 июня</vt:lpstr>
      <vt:lpstr>Пасха Апрель или май</vt:lpstr>
      <vt:lpstr>Маслиница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Русские Праздники</dc:title>
  <dc:creator>Microsoft Office User</dc:creator>
  <cp:lastModifiedBy>REEEC</cp:lastModifiedBy>
  <cp:revision>2</cp:revision>
  <dcterms:created xsi:type="dcterms:W3CDTF">2020-02-17T20:51:44Z</dcterms:created>
  <dcterms:modified xsi:type="dcterms:W3CDTF">2020-05-18T20:15:29Z</dcterms:modified>
</cp:coreProperties>
</file>