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9"/>
  </p:normalViewPr>
  <p:slideViewPr>
    <p:cSldViewPr snapToGrid="0" snapToObjects="1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C007-EEE4-7943-97FC-E086812F5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FDEDAC-78DD-DA41-B427-D033EC640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468AB-1D2C-1941-B77D-374B193F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8394F-A01D-E74F-90BC-6CD8B260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5C2E9-DBDC-C440-A188-8A119DF9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5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B194A-9212-1A4D-AFA3-931B3ED13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05FE21-5C67-BE4D-B133-355568977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EB7DA-206A-B34E-B9DF-36EF66826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105C3-41A2-4C4A-B942-EE0593F4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22182-E8FD-FE4E-8D28-5442133D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4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A38DBE-AB88-8145-A368-E0C374AD6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A4E02-6A77-1C41-B8F8-FCE331277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6A68C-2994-5B4D-A1CA-E4DE34AD4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46F66-6C92-684A-8E05-A613BE66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D9A6F-4F6A-6B41-B730-7A4A88D8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0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B8BED-B5B7-4348-BC6C-4D9F8EB71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8910-4EA7-DE46-834A-97855777C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2E8AB-A01B-A042-8697-261FB81C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5351F-A1DD-DA47-89D1-CF28B981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522D-EFA1-5648-95AD-D898AE1FC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69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35119-3961-5246-AD87-94FDEAB53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86D5-64D6-B74E-BEC7-A983175C9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BBE06-6338-084C-8228-06F76D75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D29ED-9FC7-F647-88C3-B6C38B0DB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1E4F1-FDAC-CA45-BE9A-2D3FC242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5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40A2-7DF7-3C48-BF27-F2FBF930A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D1691-4076-5C4F-9EFF-CC16E6BCD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BEFED-179E-D64C-862F-4A6B4136A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07A7C-C2D9-2141-AFF2-CF2F9229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CC33B-14F4-2645-B518-93A5A17A1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5D641-7A56-B342-B778-93AF787DE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3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FFC8-A3CA-2844-9405-A73C89F60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1152-F3DC-D945-88B4-9C6E9367B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2D8EF-1E30-674B-A1EC-CB5EF5BC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BE88B7-DDF4-3348-9A5F-CC8F74E73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467131-D093-244F-B5A7-F990B98E6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CA13D-7479-3348-9746-BAEF9DE5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50C96-1158-8548-B19E-051A0A644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38BAC7-451F-F140-8712-CD449FE1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9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1A185-88F8-B54B-993B-8751C8005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A1D04-535C-0143-813E-4D9057639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6E616-3037-024B-B3D3-754B40B83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FD7C1-38B9-1544-B624-88ACF050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3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47ABB-4687-544C-B820-206759DE5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F79F2-37EA-614C-89D5-E11AA421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8C370-FAF2-FA4A-9D6F-45811FEB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1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C6E24-796B-2942-9D8B-6B67C1C3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E0E68-FA7C-6243-BD87-F1339A5FE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5A22C-1FCE-6741-A8B5-BD20587D6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D6F885-1897-534E-ADE0-4D97C4184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97721-B269-E042-B8CA-AE40F45A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B1517-B35B-6B44-BCDB-3958B938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0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72A26-2278-4F40-ABCE-8570B842F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122848-97FF-1448-9D93-A5775E025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2DB00-4DC8-044C-B9AC-86E364CA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5EB26-CF81-364D-9112-FBFD6144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73634-3EB1-164D-8C4B-943301073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55A5B-0A3B-D54B-967E-BECB438B1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98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4FEC95-4C12-6145-934C-416CC356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9D4D6-ABEF-BA4C-B404-B8BADF87B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5F60F-0764-8F40-AE8D-A7A0B601B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5E29F-2333-BC42-B686-8B1F69BF06F7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08947-5833-2047-864D-E8824E771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29806-372D-FD47-922D-3A39354373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25C18-5B54-0743-8B69-79F07D5F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8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FA49A-96E1-B249-9164-A3A2756AA1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Russian Food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756159-2B15-014A-A122-196EE520EE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9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79AE-0C06-3A4B-8445-E2AED7186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599471-D53A-B94B-850F-E46D6CC8C2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045" y="1300163"/>
            <a:ext cx="7913910" cy="4390774"/>
          </a:xfrm>
        </p:spPr>
      </p:pic>
    </p:spTree>
    <p:extLst>
      <p:ext uri="{BB962C8B-B14F-4D97-AF65-F5344CB8AC3E}">
        <p14:creationId xmlns:p14="http://schemas.microsoft.com/office/powerpoint/2010/main" val="287764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A8EAB-78F3-6A4E-8C24-6DA374319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9D6917-EAB3-BC48-A547-ECDE45CA95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588" y="365125"/>
            <a:ext cx="8443912" cy="5619040"/>
          </a:xfrm>
        </p:spPr>
      </p:pic>
    </p:spTree>
    <p:extLst>
      <p:ext uri="{BB962C8B-B14F-4D97-AF65-F5344CB8AC3E}">
        <p14:creationId xmlns:p14="http://schemas.microsoft.com/office/powerpoint/2010/main" val="393416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A3C76-2199-4447-A14C-223919A73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6A2189-2168-0342-96E8-634952BE4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437" y="365125"/>
            <a:ext cx="9001125" cy="5989840"/>
          </a:xfrm>
        </p:spPr>
      </p:pic>
    </p:spTree>
    <p:extLst>
      <p:ext uri="{BB962C8B-B14F-4D97-AF65-F5344CB8AC3E}">
        <p14:creationId xmlns:p14="http://schemas.microsoft.com/office/powerpoint/2010/main" val="2518565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189A-182B-4247-8A73-36F43893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636026D-17D4-4E48-B2B5-049FA76D82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9906" y="365125"/>
            <a:ext cx="8512188" cy="5664475"/>
          </a:xfrm>
        </p:spPr>
      </p:pic>
    </p:spTree>
    <p:extLst>
      <p:ext uri="{BB962C8B-B14F-4D97-AF65-F5344CB8AC3E}">
        <p14:creationId xmlns:p14="http://schemas.microsoft.com/office/powerpoint/2010/main" val="282861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F9AF-AC67-164A-95E7-1CEDF5754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531B82-75A7-9143-BAAB-89C1640A09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6633" y="657226"/>
            <a:ext cx="8908942" cy="5928496"/>
          </a:xfrm>
        </p:spPr>
      </p:pic>
    </p:spTree>
    <p:extLst>
      <p:ext uri="{BB962C8B-B14F-4D97-AF65-F5344CB8AC3E}">
        <p14:creationId xmlns:p14="http://schemas.microsoft.com/office/powerpoint/2010/main" val="165091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947C5-F828-5E42-87EC-3CCB2E4EF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FBCAF7-0B87-ED48-B8B6-9644770A4A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6204" y="700086"/>
            <a:ext cx="9309384" cy="5213255"/>
          </a:xfrm>
        </p:spPr>
      </p:pic>
    </p:spTree>
    <p:extLst>
      <p:ext uri="{BB962C8B-B14F-4D97-AF65-F5344CB8AC3E}">
        <p14:creationId xmlns:p14="http://schemas.microsoft.com/office/powerpoint/2010/main" val="403576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B5830-1136-AA48-8B9E-1C85A5EFB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63D568-80D7-8948-8824-E6A3D8B8DF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4452" y="778987"/>
            <a:ext cx="8858250" cy="4960620"/>
          </a:xfrm>
        </p:spPr>
      </p:pic>
    </p:spTree>
    <p:extLst>
      <p:ext uri="{BB962C8B-B14F-4D97-AF65-F5344CB8AC3E}">
        <p14:creationId xmlns:p14="http://schemas.microsoft.com/office/powerpoint/2010/main" val="164814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24C8A-FCF2-9345-85C3-34B28B68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43404-3661-1142-83CF-5EE66741C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3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Russian Food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Food</dc:title>
  <dc:creator>Microsoft Office User</dc:creator>
  <cp:lastModifiedBy>REEEC</cp:lastModifiedBy>
  <cp:revision>2</cp:revision>
  <dcterms:created xsi:type="dcterms:W3CDTF">2019-04-10T01:23:50Z</dcterms:created>
  <dcterms:modified xsi:type="dcterms:W3CDTF">2020-05-18T20:16:07Z</dcterms:modified>
</cp:coreProperties>
</file>