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6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6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1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1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6B0E28-0499-954A-A433-89A97771A941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B531-1A64-3C4C-9C04-9FF6F6A5FB85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6835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B44099B-318C-4994-BA97-0D330D506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1B09121-76BC-4E62-8437-6A0487943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DD8A800-2B10-400A-9FDE-CB431916B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B3494E8-5DCE-4C7D-BA68-BE8182508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6E9608-2C75-49BE-BD96-3C3F6FDA5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E0CA2B-D8F6-4275-9D75-4C5242DB0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C1A96-999F-EF43-82EC-284EF8538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254" y="5166421"/>
            <a:ext cx="8445357" cy="883524"/>
          </a:xfrm>
        </p:spPr>
        <p:txBody>
          <a:bodyPr>
            <a:normAutofit/>
          </a:bodyPr>
          <a:lstStyle/>
          <a:p>
            <a:r>
              <a:rPr lang="ru-RU" sz="4800"/>
              <a:t>Русские Сувениры 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56FC6-5999-3643-8E85-C9BF26D3D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536" y="4752007"/>
            <a:ext cx="8286075" cy="41441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9" name="Picture 8" descr="A picture containing indoor, table, sitting, cake&#10;&#10;Description automatically generated">
            <a:extLst>
              <a:ext uri="{FF2B5EF4-FFF2-40B4-BE49-F238E27FC236}">
                <a16:creationId xmlns:a16="http://schemas.microsoft.com/office/drawing/2014/main" id="{D480E1ED-F7DE-1440-910F-D50B444BFC4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5" r="12066" b="-1"/>
          <a:stretch/>
        </p:blipFill>
        <p:spPr>
          <a:xfrm>
            <a:off x="1005400" y="-2718"/>
            <a:ext cx="3457679" cy="394003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Picture 4" descr="A display in a store&#10;&#10;Description automatically generated">
            <a:extLst>
              <a:ext uri="{FF2B5EF4-FFF2-40B4-BE49-F238E27FC236}">
                <a16:creationId xmlns:a16="http://schemas.microsoft.com/office/drawing/2014/main" id="{B31431C2-E0DF-2044-A651-E1FB1524A47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4894" r="26707" b="-1"/>
          <a:stretch/>
        </p:blipFill>
        <p:spPr>
          <a:xfrm>
            <a:off x="4463078" y="-2718"/>
            <a:ext cx="3457671" cy="394003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Picture 6" descr="A picture containing indoor, colorful, table, different&#10;&#10;Description automatically generated">
            <a:extLst>
              <a:ext uri="{FF2B5EF4-FFF2-40B4-BE49-F238E27FC236}">
                <a16:creationId xmlns:a16="http://schemas.microsoft.com/office/drawing/2014/main" id="{607D9A27-26F2-6242-8A10-EB040FD2948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084" r="21050" b="-2"/>
          <a:stretch/>
        </p:blipFill>
        <p:spPr>
          <a:xfrm>
            <a:off x="7920750" y="-2718"/>
            <a:ext cx="3464542" cy="39400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AEA446F-6EF8-4E73-A80E-109E903F7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9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77EE36-E59D-4778-8F99-4B470DA4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6C6C5-47AF-450A-932D-880EF823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87901A-AA64-4940-9803-F67677851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62F7B5F-69B9-41D9-BD9A-2A7F1118B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484EE50-7D13-4A99-9152-609AE84AC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F607DBD-3FFF-424E-80D2-8061AC5FE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CA1AF17-15FE-4FB8-A4CB-942AC134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01EDCD-40E3-40D5-BCE4-803F7A4D6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E840EA-C6A5-48DA-A3B5-BE430C89C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630FF-6F8B-D043-A872-A26C3EFC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3428998"/>
            <a:ext cx="2819723" cy="27824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Ushanka</a:t>
            </a:r>
          </a:p>
        </p:txBody>
      </p:sp>
      <p:pic>
        <p:nvPicPr>
          <p:cNvPr id="5" name="Content Placeholder 4" descr="A close up of a statue&#10;&#10;Description automatically generated">
            <a:extLst>
              <a:ext uri="{FF2B5EF4-FFF2-40B4-BE49-F238E27FC236}">
                <a16:creationId xmlns:a16="http://schemas.microsoft.com/office/drawing/2014/main" id="{ADAEA382-7554-0B48-85D2-144955EF4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l="2655" r="2142" b="-1"/>
          <a:stretch/>
        </p:blipFill>
        <p:spPr>
          <a:xfrm>
            <a:off x="5444747" y="647191"/>
            <a:ext cx="5297322" cy="556428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AC7A41-04AF-4CF9-A478-43411F9B5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5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7D11D4F-4F6D-445C-BFEB-96F967B21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2B14849-3056-4040-ACC2-869157C38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073F794-406A-4D90-8215-86A90A500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F6760B4-2A40-4AC2-B1DD-2A870AEB4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ACBC84-F47E-4B21-A7F3-60566BB7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E229D4-A955-47B2-82C8-E7459998B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648E7-ACF9-E74C-BF16-08208FFA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66" y="808056"/>
            <a:ext cx="3826085" cy="1077229"/>
          </a:xfrm>
        </p:spPr>
        <p:txBody>
          <a:bodyPr>
            <a:noAutofit/>
          </a:bodyPr>
          <a:lstStyle/>
          <a:p>
            <a:pPr algn="l"/>
            <a:r>
              <a:rPr lang="ru-RU" sz="6000" dirty="0"/>
              <a:t>Матрёшка </a:t>
            </a:r>
            <a:endParaRPr lang="en-US" sz="60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8B8D8C-8350-4C77-AA45-E34C6E44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444" y="2052116"/>
            <a:ext cx="2664217" cy="3997828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FB4B9E-172A-4EA2-8C0E-0F73BFA42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5173" y="0"/>
            <a:ext cx="59799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645F47-4B58-2A4E-89BB-642E436756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381" y="353700"/>
            <a:ext cx="5338405" cy="3552465"/>
          </a:xfrm>
          <a:prstGeom prst="rect">
            <a:avLst/>
          </a:prstGeom>
          <a:ln w="12700">
            <a:noFill/>
          </a:ln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BCDCCAE-697C-485A-B4DD-83B5F912F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3616" y="236477"/>
            <a:ext cx="5497933" cy="378963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4C12CDBF-DCF3-5D4E-A06C-605C73F033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3902" y="4562200"/>
            <a:ext cx="2510368" cy="1670535"/>
          </a:xfrm>
          <a:prstGeom prst="rect">
            <a:avLst/>
          </a:prstGeom>
          <a:ln w="12700">
            <a:noFill/>
          </a:ln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19B8FE7-E6F0-44D0-AAB7-F7100184B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3616" y="4183534"/>
            <a:ext cx="2670663" cy="2426299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photo, small, food, colorful&#10;&#10;Description automatically generated">
            <a:extLst>
              <a:ext uri="{FF2B5EF4-FFF2-40B4-BE49-F238E27FC236}">
                <a16:creationId xmlns:a16="http://schemas.microsoft.com/office/drawing/2014/main" id="{D104863D-E5E9-854A-B27D-5A392B1DD1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2999" y="4370786"/>
            <a:ext cx="2508541" cy="2053362"/>
          </a:xfrm>
          <a:prstGeom prst="rect">
            <a:avLst/>
          </a:prstGeom>
          <a:ln w="12700">
            <a:noFill/>
          </a:ln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806AC62-BC3F-4D5E-BF23-F593DF51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0886" y="4181008"/>
            <a:ext cx="2670663" cy="2426299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093D801-98AE-465E-A5FC-A333D4C6A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AA7C31-76FD-4B44-A1FF-D13D2515A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CE85F9-F4EE-4E5D-8235-528527A40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7338BB4-74FF-4836-86B7-F1B0C2B62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BFA8A3-A231-4BC1-B8A5-C5BE7315C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35963E-79B2-4A8E-8F24-A94E8DDDD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8E4331-210E-4E5F-9501-4C830E340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54F778-4E1C-4F6F-9318-9795AA35C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00A9256-A44C-4406-9010-B9D7D8709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731F266-5507-4462-8427-0BD0B42C8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26A06D6-90F0-42BA-94C0-AC6E6657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0349629-70E2-4E72-9E59-209F1F323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403E22-A267-491E-9711-05F332BE7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88C64B-FA72-4C34-B7D8-ABA7E2146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5B271-878B-9849-B395-2622A17A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98" y="5166420"/>
            <a:ext cx="8440564" cy="10450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Amber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8F5671-E172-46A3-8DC0-54EC6D0E4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food, table, man, street&#10;&#10;Description automatically generated">
            <a:extLst>
              <a:ext uri="{FF2B5EF4-FFF2-40B4-BE49-F238E27FC236}">
                <a16:creationId xmlns:a16="http://schemas.microsoft.com/office/drawing/2014/main" id="{089D38AF-1367-914A-A408-2709D934BB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2885" y="972646"/>
            <a:ext cx="3943787" cy="2648383"/>
          </a:xfrm>
          <a:prstGeom prst="rect">
            <a:avLst/>
          </a:prstGeom>
          <a:ln>
            <a:noFill/>
          </a:ln>
        </p:spPr>
      </p:pic>
      <p:pic>
        <p:nvPicPr>
          <p:cNvPr id="5" name="Content Placeholder 4" descr="A picture containing indoor, table, plate, sitting&#10;&#10;Description automatically generated">
            <a:extLst>
              <a:ext uri="{FF2B5EF4-FFF2-40B4-BE49-F238E27FC236}">
                <a16:creationId xmlns:a16="http://schemas.microsoft.com/office/drawing/2014/main" id="{8A173FFA-F54C-6745-8B68-ED34D96E4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400590" y="972646"/>
            <a:ext cx="3979810" cy="2648383"/>
          </a:xfrm>
          <a:prstGeom prst="rect">
            <a:avLst/>
          </a:prstGeom>
          <a:ln>
            <a:noFill/>
          </a:ln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F9744F83-FEC9-4E5B-8530-224C258F1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9148" y="319016"/>
            <a:ext cx="9734654" cy="3948816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1918A1-30EC-48DB-A535-4898EA92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301236F-2DE7-4B56-B413-C201491DF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8683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304D462-CF3A-48B2-966A-0DA7B7E61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3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13B006C-866E-487C-89FE-615A647EF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4DC8B81-D834-4151-B502-9D587C2C1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780FF2C-5FDC-4DDA-9F95-5BA535D33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187BBD2E-0C01-4D1C-8C6C-AF9B325DA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73BD8D-19A0-4E7C-8E23-335A4B426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495F25-C631-4E41-A0DD-81266A504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2B07C-2BCE-F347-AF9B-3C1C4AF0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3428998"/>
            <a:ext cx="4126195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/>
              <a:t>Khokhloma</a:t>
            </a:r>
          </a:p>
        </p:txBody>
      </p:sp>
      <p:pic>
        <p:nvPicPr>
          <p:cNvPr id="7" name="Picture 6" descr="A close up of a box&#10;&#10;Description automatically generated">
            <a:extLst>
              <a:ext uri="{FF2B5EF4-FFF2-40B4-BE49-F238E27FC236}">
                <a16:creationId xmlns:a16="http://schemas.microsoft.com/office/drawing/2014/main" id="{B9D8A7C6-F566-724D-A654-A9E7342D0D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8958" r="-2" b="12006"/>
          <a:stretch/>
        </p:blipFill>
        <p:spPr>
          <a:xfrm>
            <a:off x="6748741" y="647191"/>
            <a:ext cx="3993327" cy="2624971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pic>
        <p:nvPicPr>
          <p:cNvPr id="5" name="Content Placeholder 4" descr="A picture containing table, sitting, small, food&#10;&#10;Description automatically generated">
            <a:extLst>
              <a:ext uri="{FF2B5EF4-FFF2-40B4-BE49-F238E27FC236}">
                <a16:creationId xmlns:a16="http://schemas.microsoft.com/office/drawing/2014/main" id="{FD2E79F5-7C3B-8947-B36B-A892C552C7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/>
          <a:srcRect t="29" r="3" b="834"/>
          <a:stretch/>
        </p:blipFill>
        <p:spPr>
          <a:xfrm>
            <a:off x="6748741" y="3586502"/>
            <a:ext cx="3993327" cy="2624971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9BDE79D0-B263-4E3D-9FC7-5B6DBAA6D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9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31B3231-1C4D-4AB4-AB8B-D39CCC393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82619F-6BBD-4913-A4EA-27A2A01F2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D32623C-82B3-4C43-98E0-31A4ACA2F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28FAB9D-1EE6-43AC-B8F1-6569A0B8E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962323-B671-484D-B5A3-CD4754337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1DEBE4-9960-46D9-8D96-FBDE91728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ED5747-DF43-F64F-8C99-A5BC8C6B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4" y="808056"/>
            <a:ext cx="3974905" cy="1077229"/>
          </a:xfrm>
        </p:spPr>
        <p:txBody>
          <a:bodyPr>
            <a:noAutofit/>
          </a:bodyPr>
          <a:lstStyle/>
          <a:p>
            <a:pPr algn="l"/>
            <a:r>
              <a:rPr lang="en-US" sz="5500" dirty="0"/>
              <a:t>Lacquer Boxes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9B50CB-BAB1-4FF5-AC9B-CDF9C7E7E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966801" cy="3997828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pic>
        <p:nvPicPr>
          <p:cNvPr id="7" name="Picture 6" descr="A close up of a box&#10;&#10;Description automatically generated">
            <a:extLst>
              <a:ext uri="{FF2B5EF4-FFF2-40B4-BE49-F238E27FC236}">
                <a16:creationId xmlns:a16="http://schemas.microsoft.com/office/drawing/2014/main" id="{9768F564-9D54-9242-B763-066252D777F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37" r="-2" b="-2"/>
          <a:stretch/>
        </p:blipFill>
        <p:spPr>
          <a:xfrm>
            <a:off x="6747481" y="2"/>
            <a:ext cx="4636987" cy="342291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Content Placeholder 4" descr="A picture containing object, room&#10;&#10;Description automatically generated">
            <a:extLst>
              <a:ext uri="{FF2B5EF4-FFF2-40B4-BE49-F238E27FC236}">
                <a16:creationId xmlns:a16="http://schemas.microsoft.com/office/drawing/2014/main" id="{0C216A70-E24D-F045-AA5F-847103759D3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186" r="1" b="17788"/>
          <a:stretch/>
        </p:blipFill>
        <p:spPr>
          <a:xfrm>
            <a:off x="6747933" y="3425633"/>
            <a:ext cx="4636987" cy="3432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C5CA78E-387F-4DB6-8894-AA38E5EAF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0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AA7C31-76FD-4B44-A1FF-D13D2515A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CE85F9-F4EE-4E5D-8235-528527A40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7338BB4-74FF-4836-86B7-F1B0C2B62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BFA8A3-A231-4BC1-B8A5-C5BE7315C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35963E-79B2-4A8E-8F24-A94E8DDDD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8E4331-210E-4E5F-9501-4C830E340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54F778-4E1C-4F6F-9318-9795AA35C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00A9256-A44C-4406-9010-B9D7D8709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731F266-5507-4462-8427-0BD0B42C8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26A06D6-90F0-42BA-94C0-AC6E6657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0349629-70E2-4E72-9E59-209F1F323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403E22-A267-491E-9711-05F332BE7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88C64B-FA72-4C34-B7D8-ABA7E2146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5E5AA2-BD5D-5D41-9EE7-FECE9B95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98" y="5166420"/>
            <a:ext cx="8440564" cy="10450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 err="1"/>
              <a:t>Gzhel</a:t>
            </a:r>
            <a:r>
              <a:rPr lang="en-US" sz="4800" dirty="0"/>
              <a:t> </a:t>
            </a:r>
            <a:r>
              <a:rPr lang="en-US" sz="4800" dirty="0" err="1"/>
              <a:t>Porceline</a:t>
            </a:r>
            <a:endParaRPr lang="en-US" sz="4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8F5671-E172-46A3-8DC0-54EC6D0E4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able, indoor, sitting, small&#10;&#10;Description automatically generated">
            <a:extLst>
              <a:ext uri="{FF2B5EF4-FFF2-40B4-BE49-F238E27FC236}">
                <a16:creationId xmlns:a16="http://schemas.microsoft.com/office/drawing/2014/main" id="{22B8333B-7F7F-2644-B79E-A32DCA24E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226915" y="972646"/>
            <a:ext cx="3535727" cy="2648383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picture containing table, indoor, sitting, blue&#10;&#10;Description automatically generated">
            <a:extLst>
              <a:ext uri="{FF2B5EF4-FFF2-40B4-BE49-F238E27FC236}">
                <a16:creationId xmlns:a16="http://schemas.microsoft.com/office/drawing/2014/main" id="{BCA8B131-51C7-B448-9998-FEEC2335BC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2632" y="972646"/>
            <a:ext cx="3535727" cy="2648383"/>
          </a:xfrm>
          <a:prstGeom prst="rect">
            <a:avLst/>
          </a:prstGeom>
          <a:ln>
            <a:noFill/>
          </a:ln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F9744F83-FEC9-4E5B-8530-224C258F1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9148" y="319016"/>
            <a:ext cx="9734654" cy="3948816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1918A1-30EC-48DB-A535-4898EA92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301236F-2DE7-4B56-B413-C201491DF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8683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304D462-CF3A-48B2-966A-0DA7B7E61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77EE36-E59D-4778-8F99-4B470DA4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6C6C5-47AF-450A-932D-880EF823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87901A-AA64-4940-9803-F67677851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C393EB0-C44D-41D2-BEF6-291E43406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7F47B0A-40EE-41EA-815D-384670FF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3AC9E88-695B-421A-B3FF-5BC41EF58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5A7D586-7678-4F41-A289-1F83BB95F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8A7F60-B102-433E-BE45-95BBC5828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8123" y="0"/>
            <a:ext cx="463972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clothing, brown, black, sitting&#10;&#10;Description automatically generated">
            <a:extLst>
              <a:ext uri="{FF2B5EF4-FFF2-40B4-BE49-F238E27FC236}">
                <a16:creationId xmlns:a16="http://schemas.microsoft.com/office/drawing/2014/main" id="{D0CD43FA-D49F-E745-925B-708FA6AF0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b="1328"/>
          <a:stretch/>
        </p:blipFill>
        <p:spPr>
          <a:xfrm>
            <a:off x="1007761" y="227"/>
            <a:ext cx="5740362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3153C0C7-BA84-429D-A533-F021A955B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DA4B5D-D677-7B4D-ACEC-AC167247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39" y="3428998"/>
            <a:ext cx="2863229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Valenki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20D64EC-C0BF-4228-85C3-76D9D1518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77EE36-E59D-4778-8F99-4B470DA4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86C6C5-47AF-450A-932D-880EF823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587901A-AA64-4940-9803-F67677851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DA9E8CC-6C73-43E6-AF09-B4B1083BC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C6DFF5FD-BEF9-4B06-B7C2-58C5CFC92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C9A18D1D-88E7-41EF-892F-C99BDEEE5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113E1A2F-E5D7-4888-BA8C-1CDDC7CE2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25649A-4F9D-4D90-8F0A-433D7A1F6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8182C-3364-8B40-B8F6-42FB7ED5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54" y="5166421"/>
            <a:ext cx="8445357" cy="8835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Birch Bark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6F31202-25B1-43E6-94C1-CDCAFFE33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48B2FF5A-D2AA-8940-AE96-9205D360F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t="9056" r="-1" b="11290"/>
          <a:stretch/>
        </p:blipFill>
        <p:spPr>
          <a:xfrm>
            <a:off x="1005401" y="-1"/>
            <a:ext cx="10380133" cy="4030679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588507C5-B772-411D-B50E-0C075AD25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1395C1E-2648-4FFC-AC7C-2C170835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7379FE-10D6-4FEA-BEA3-5E2034A4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0FB7BFA-EBDD-467C-B253-EFA700504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A9D773-2FA9-4E93-A01A-AEECF93EB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4E884E-CFA2-4B31-8157-DA73B8846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55E855-74FA-4AD3-B859-2488383A9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91CD00-2EAB-4689-A44A-C4687605E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E4E23EB-7D1F-4223-8BC1-FB83F69F2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698634-69E1-4F09-BCF7-366A5A5C4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675C6A3-66C2-4CB7-AC7E-F274B7277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2E5A367-0F56-4156-A2AE-FAD07299A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1AAEB5E-C547-4C88-B0D8-F24BE79FD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74DCE7-E922-457A-88B0-4299A3DA6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66E2EB-6D16-A847-8DF5-C075C4DB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54" y="5166421"/>
            <a:ext cx="8445357" cy="8835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Russian Chocolate</a:t>
            </a:r>
          </a:p>
        </p:txBody>
      </p:sp>
      <p:pic>
        <p:nvPicPr>
          <p:cNvPr id="11" name="Picture 10" descr="A picture containing food&#10;&#10;Description automatically generated">
            <a:extLst>
              <a:ext uri="{FF2B5EF4-FFF2-40B4-BE49-F238E27FC236}">
                <a16:creationId xmlns:a16="http://schemas.microsoft.com/office/drawing/2014/main" id="{9B470B79-B23A-0F4B-AE63-EE836D8C380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841" r="-1" b="37931"/>
          <a:stretch/>
        </p:blipFill>
        <p:spPr>
          <a:xfrm>
            <a:off x="1648589" y="647190"/>
            <a:ext cx="4447502" cy="329012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pic>
        <p:nvPicPr>
          <p:cNvPr id="9" name="Content Placeholder 8" descr="A picture containing food&#10;&#10;Description automatically generated">
            <a:extLst>
              <a:ext uri="{FF2B5EF4-FFF2-40B4-BE49-F238E27FC236}">
                <a16:creationId xmlns:a16="http://schemas.microsoft.com/office/drawing/2014/main" id="{880B8352-0183-1F45-B454-F54199EA1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/>
          <a:srcRect t="12354" r="-1" b="13980"/>
          <a:stretch/>
        </p:blipFill>
        <p:spPr>
          <a:xfrm>
            <a:off x="6275762" y="647191"/>
            <a:ext cx="4466306" cy="329012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047B410D-C384-4834-95F7-EFE768C43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2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Русские Сувениры </vt:lpstr>
      <vt:lpstr>Матрёшка </vt:lpstr>
      <vt:lpstr>Amber</vt:lpstr>
      <vt:lpstr>Khokhloma</vt:lpstr>
      <vt:lpstr>Lacquer Boxes</vt:lpstr>
      <vt:lpstr>Gzhel Porceline</vt:lpstr>
      <vt:lpstr>Valenki</vt:lpstr>
      <vt:lpstr>Birch Bark</vt:lpstr>
      <vt:lpstr>Russian Chocolate</vt:lpstr>
      <vt:lpstr>Ushanka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Сувениры</dc:title>
  <dc:creator>Microsoft Office User</dc:creator>
  <cp:lastModifiedBy>Mel C</cp:lastModifiedBy>
  <cp:revision>2</cp:revision>
  <dcterms:created xsi:type="dcterms:W3CDTF">2020-02-26T15:25:38Z</dcterms:created>
  <dcterms:modified xsi:type="dcterms:W3CDTF">2021-04-24T20:24:56Z</dcterms:modified>
</cp:coreProperties>
</file>