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20"/>
  </p:normalViewPr>
  <p:slideViewPr>
    <p:cSldViewPr snapToGrid="0" snapToObjects="1">
      <p:cViewPr varScale="1">
        <p:scale>
          <a:sx n="108" d="100"/>
          <a:sy n="108" d="100"/>
        </p:scale>
        <p:origin x="6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B0E28-0499-954A-A433-89A97771A941}" type="datetimeFigureOut">
              <a:rPr lang="en-US" smtClean="0"/>
              <a:t>4/24/2021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87BEB531-1A64-3C4C-9C04-9FF6F6A5FB85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4766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B0E28-0499-954A-A433-89A97771A941}" type="datetimeFigureOut">
              <a:rPr lang="en-US" smtClean="0"/>
              <a:t>4/24/2021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EB531-1A64-3C4C-9C04-9FF6F6A5F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302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B0E28-0499-954A-A433-89A97771A941}" type="datetimeFigureOut">
              <a:rPr lang="en-US" smtClean="0"/>
              <a:t>4/24/2021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EB531-1A64-3C4C-9C04-9FF6F6A5F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192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B0E28-0499-954A-A433-89A97771A941}" type="datetimeFigureOut">
              <a:rPr lang="en-US" smtClean="0"/>
              <a:t>4/24/2021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EB531-1A64-3C4C-9C04-9FF6F6A5FB8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2463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B0E28-0499-954A-A433-89A97771A941}" type="datetimeFigureOut">
              <a:rPr lang="en-US" smtClean="0"/>
              <a:t>4/24/2021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EB531-1A64-3C4C-9C04-9FF6F6A5F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941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B0E28-0499-954A-A433-89A97771A941}" type="datetimeFigureOut">
              <a:rPr lang="en-US" smtClean="0"/>
              <a:t>4/24/2021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EB531-1A64-3C4C-9C04-9FF6F6A5FB8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952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B0E28-0499-954A-A433-89A97771A941}" type="datetimeFigureOut">
              <a:rPr lang="en-US" smtClean="0"/>
              <a:t>4/24/2021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EB531-1A64-3C4C-9C04-9FF6F6A5F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470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B0E28-0499-954A-A433-89A97771A941}" type="datetimeFigureOut">
              <a:rPr lang="en-US" smtClean="0"/>
              <a:t>4/24/2021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EB531-1A64-3C4C-9C04-9FF6F6A5FB8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2619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B0E28-0499-954A-A433-89A97771A941}" type="datetimeFigureOut">
              <a:rPr lang="en-US" smtClean="0"/>
              <a:t>4/24/2021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EB531-1A64-3C4C-9C04-9FF6F6A5F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153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B0E28-0499-954A-A433-89A97771A941}" type="datetimeFigureOut">
              <a:rPr lang="en-US" smtClean="0"/>
              <a:t>4/24/2021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EB531-1A64-3C4C-9C04-9FF6F6A5F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318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B0E28-0499-954A-A433-89A97771A941}" type="datetimeFigureOut">
              <a:rPr lang="en-US" smtClean="0"/>
              <a:t>4/24/2021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EB531-1A64-3C4C-9C04-9FF6F6A5FB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027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A76B0E28-0499-954A-A433-89A97771A941}" type="datetimeFigureOut">
              <a:rPr lang="en-US" smtClean="0"/>
              <a:t>4/24/2021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BEB531-1A64-3C4C-9C04-9FF6F6A5FB85}" type="slidenum">
              <a:rPr lang="en-US" smtClean="0"/>
              <a:t>‹#›</a:t>
            </a:fld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86835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jpe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jp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jpeg"/><Relationship Id="rId5" Type="http://schemas.openxmlformats.org/officeDocument/2006/relationships/image" Target="../media/image20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5B44099B-318C-4994-BA97-0D330D506E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D1B09121-76BC-4E62-8437-6A0487943B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8DD8A800-2B10-400A-9FDE-CB431916B5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1B3494E8-5DCE-4C7D-BA68-BE8182508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86E9608-2C75-49BE-BD96-3C3F6FDA50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7E0CA2B-D8F6-4275-9D75-4C5242DB09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103780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5C1A96-999F-EF43-82EC-284EF8538E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74254" y="5166421"/>
            <a:ext cx="8445357" cy="883524"/>
          </a:xfrm>
        </p:spPr>
        <p:txBody>
          <a:bodyPr>
            <a:normAutofit/>
          </a:bodyPr>
          <a:lstStyle/>
          <a:p>
            <a:r>
              <a:rPr lang="ru-RU" sz="4800"/>
              <a:t>Русские Сувениры </a:t>
            </a:r>
            <a:endParaRPr lang="en-US" sz="48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456FC6-5999-3643-8E85-C9BF26D3D7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33536" y="4752007"/>
            <a:ext cx="8286075" cy="414413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pic>
        <p:nvPicPr>
          <p:cNvPr id="9" name="Picture 8" descr="A picture containing indoor, table, sitting, cake&#10;&#10;Description automatically generated">
            <a:extLst>
              <a:ext uri="{FF2B5EF4-FFF2-40B4-BE49-F238E27FC236}">
                <a16:creationId xmlns:a16="http://schemas.microsoft.com/office/drawing/2014/main" id="{D480E1ED-F7DE-1440-910F-D50B444BFC4C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75" r="12066" b="-1"/>
          <a:stretch/>
        </p:blipFill>
        <p:spPr>
          <a:xfrm>
            <a:off x="1005400" y="-2718"/>
            <a:ext cx="3457679" cy="3940034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5" name="Picture 4" descr="A display in a store&#10;&#10;Description automatically generated">
            <a:extLst>
              <a:ext uri="{FF2B5EF4-FFF2-40B4-BE49-F238E27FC236}">
                <a16:creationId xmlns:a16="http://schemas.microsoft.com/office/drawing/2014/main" id="{B31431C2-E0DF-2044-A651-E1FB1524A474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14894" r="26707" b="-1"/>
          <a:stretch/>
        </p:blipFill>
        <p:spPr>
          <a:xfrm>
            <a:off x="4463078" y="-2718"/>
            <a:ext cx="3457671" cy="3940034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7" name="Picture 6" descr="A picture containing indoor, colorful, table, different&#10;&#10;Description automatically generated">
            <a:extLst>
              <a:ext uri="{FF2B5EF4-FFF2-40B4-BE49-F238E27FC236}">
                <a16:creationId xmlns:a16="http://schemas.microsoft.com/office/drawing/2014/main" id="{607D9A27-26F2-6242-8A10-EB040FD2948F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13084" r="21050" b="-2"/>
          <a:stretch/>
        </p:blipFill>
        <p:spPr>
          <a:xfrm>
            <a:off x="7920750" y="-2718"/>
            <a:ext cx="3464542" cy="3940034"/>
          </a:xfrm>
          <a:prstGeom prst="rect">
            <a:avLst/>
          </a:prstGeom>
          <a:ln>
            <a:noFill/>
          </a:ln>
          <a:effectLst/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2AEA446F-6EF8-4E73-A80E-109E903F71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0978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2FA3880A-8D8F-466C-A4A1-F07BCDD371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C0A64CB-20A1-4508-B568-284EB04F78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8DA14841-53A4-4935-BE65-C8373B8A6D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877C2CF-B2DD-41C8-8B5E-152673376B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377EE36-E59D-4778-8F99-4B470DA4A3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586C6C5-47AF-450A-932D-880EF823E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587901A-AA64-4940-9803-F676778511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662F7B5F-69B9-41D9-BD9A-2A7F1118BD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B484EE50-7D13-4A99-9152-609AE84AC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8F607DBD-3FFF-424E-80D2-8061AC5FE7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0CA1AF17-15FE-4FB8-A4CB-942AC1349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901EDCD-40E3-40D5-BCE4-803F7A4D6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6E840EA-C6A5-48DA-A3B5-BE430C89C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103780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B630FF-6F8B-D043-A872-A26C3EFCD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9804" y="3428998"/>
            <a:ext cx="2819723" cy="278247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/>
              <a:t>Ushanka</a:t>
            </a:r>
          </a:p>
        </p:txBody>
      </p:sp>
      <p:pic>
        <p:nvPicPr>
          <p:cNvPr id="5" name="Content Placeholder 4" descr="A close up of a statue&#10;&#10;Description automatically generated">
            <a:extLst>
              <a:ext uri="{FF2B5EF4-FFF2-40B4-BE49-F238E27FC236}">
                <a16:creationId xmlns:a16="http://schemas.microsoft.com/office/drawing/2014/main" id="{ADAEA382-7554-0B48-85D2-144955EF4C6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5"/>
          <a:srcRect l="2655" r="2142" b="-1"/>
          <a:stretch/>
        </p:blipFill>
        <p:spPr>
          <a:xfrm>
            <a:off x="5444747" y="647191"/>
            <a:ext cx="5297322" cy="5564284"/>
          </a:xfrm>
          <a:prstGeom prst="rect">
            <a:avLst/>
          </a:prstGeom>
          <a:ln>
            <a:gradFill flip="none" rotWithShape="1">
              <a:gsLst>
                <a:gs pos="86000">
                  <a:schemeClr val="accent6">
                    <a:lumMod val="67000"/>
                  </a:schemeClr>
                </a:gs>
                <a:gs pos="20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  <a:effectLst>
            <a:innerShdw blurRad="127000">
              <a:prstClr val="black">
                <a:alpha val="90000"/>
              </a:prstClr>
            </a:innerShdw>
          </a:effectLst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84AC7A41-04AF-4CF9-A478-43411F9B5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250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67D11D4F-4F6D-445C-BFEB-96F967B218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F2B14849-3056-4040-ACC2-869157C382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A073F794-406A-4D90-8215-86A90A500A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EF6760B4-2A40-4AC2-B1DD-2A870AEB4D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7ACBC84-F47E-4B21-A7F3-60566BB76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AE229D4-A955-47B2-82C8-E7459998B8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103780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2648E7-ACF9-E74C-BF16-08208FFAA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466" y="808056"/>
            <a:ext cx="3826085" cy="1077229"/>
          </a:xfrm>
        </p:spPr>
        <p:txBody>
          <a:bodyPr>
            <a:noAutofit/>
          </a:bodyPr>
          <a:lstStyle/>
          <a:p>
            <a:pPr algn="l"/>
            <a:r>
              <a:rPr lang="ru-RU" sz="6000" dirty="0"/>
              <a:t>Матрёшка </a:t>
            </a:r>
            <a:endParaRPr lang="en-US" sz="6000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9F8B8D8C-8350-4C77-AA45-E34C6E440B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4444" y="2052116"/>
            <a:ext cx="2664217" cy="3997828"/>
          </a:xfrm>
        </p:spPr>
        <p:txBody>
          <a:bodyPr>
            <a:normAutofit/>
          </a:bodyPr>
          <a:lstStyle/>
          <a:p>
            <a:endParaRPr lang="en-US" sz="180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3FB4B9E-172A-4EA2-8C0E-0F73BFA422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5173" y="0"/>
            <a:ext cx="597992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07645F47-4B58-2A4E-89BB-642E436756D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53381" y="353700"/>
            <a:ext cx="5338405" cy="3552465"/>
          </a:xfrm>
          <a:prstGeom prst="rect">
            <a:avLst/>
          </a:prstGeom>
          <a:ln w="12700">
            <a:noFill/>
          </a:ln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0BCDCCAE-697C-485A-B4DD-83B5F912FD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73616" y="236477"/>
            <a:ext cx="5497933" cy="3789631"/>
          </a:xfrm>
          <a:prstGeom prst="rect">
            <a:avLst/>
          </a:prstGeom>
          <a:noFill/>
          <a:ln w="9525">
            <a:solidFill>
              <a:schemeClr val="accent6">
                <a:lumMod val="60000"/>
                <a:lumOff val="40000"/>
                <a:alpha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A picture containing food&#10;&#10;Description automatically generated">
            <a:extLst>
              <a:ext uri="{FF2B5EF4-FFF2-40B4-BE49-F238E27FC236}">
                <a16:creationId xmlns:a16="http://schemas.microsoft.com/office/drawing/2014/main" id="{4C12CDBF-DCF3-5D4E-A06C-605C73F033B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53902" y="4562200"/>
            <a:ext cx="2510368" cy="1670535"/>
          </a:xfrm>
          <a:prstGeom prst="rect">
            <a:avLst/>
          </a:prstGeom>
          <a:ln w="12700">
            <a:noFill/>
          </a:ln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C19B8FE7-E6F0-44D0-AAB7-F7100184B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73616" y="4183534"/>
            <a:ext cx="2670663" cy="2426299"/>
          </a:xfrm>
          <a:prstGeom prst="rect">
            <a:avLst/>
          </a:prstGeom>
          <a:noFill/>
          <a:ln w="9525">
            <a:solidFill>
              <a:schemeClr val="accent6">
                <a:lumMod val="60000"/>
                <a:lumOff val="40000"/>
                <a:alpha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A picture containing photo, small, food, colorful&#10;&#10;Description automatically generated">
            <a:extLst>
              <a:ext uri="{FF2B5EF4-FFF2-40B4-BE49-F238E27FC236}">
                <a16:creationId xmlns:a16="http://schemas.microsoft.com/office/drawing/2014/main" id="{D104863D-E5E9-854A-B27D-5A392B1DD1B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82999" y="4370786"/>
            <a:ext cx="2508541" cy="2053362"/>
          </a:xfrm>
          <a:prstGeom prst="rect">
            <a:avLst/>
          </a:prstGeom>
          <a:ln w="12700">
            <a:noFill/>
          </a:ln>
        </p:spPr>
      </p:pic>
      <p:sp>
        <p:nvSpPr>
          <p:cNvPr id="34" name="Rectangle 33">
            <a:extLst>
              <a:ext uri="{FF2B5EF4-FFF2-40B4-BE49-F238E27FC236}">
                <a16:creationId xmlns:a16="http://schemas.microsoft.com/office/drawing/2014/main" id="{F806AC62-BC3F-4D5E-BF23-F593DF5183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00886" y="4181008"/>
            <a:ext cx="2670663" cy="2426299"/>
          </a:xfrm>
          <a:prstGeom prst="rect">
            <a:avLst/>
          </a:prstGeom>
          <a:noFill/>
          <a:ln w="9525">
            <a:solidFill>
              <a:schemeClr val="accent6">
                <a:lumMod val="60000"/>
                <a:lumOff val="40000"/>
                <a:alpha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093D801-98AE-465E-A5FC-A333D4C6A3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204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26AA7C31-76FD-4B44-A1FF-D13D2515AE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5CE85F9-F4EE-4E5D-8235-528527A40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17338BB4-74FF-4836-86B7-F1B0C2B62D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ABFA8A3-A231-4BC1-B8A5-C5BE7315CD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E35963E-79B2-4A8E-8F24-A94E8DDDD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08E4331-210E-4E5F-9501-4C830E3400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A54F778-4E1C-4F6F-9318-9795AA35C2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200A9256-A44C-4406-9010-B9D7D87099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C731F266-5507-4462-8427-0BD0B42C8B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126A06D6-90F0-42BA-94C0-AC6E66570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20349629-70E2-4E72-9E59-209F1F3230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3403E22-A267-491E-9711-05F332BE7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488C64B-FA72-4C34-B7D8-ABA7E2146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103780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25B271-878B-9849-B395-2622A17A5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6398" y="5166420"/>
            <a:ext cx="8440564" cy="104505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/>
              <a:t>Amber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98F5671-E172-46A3-8DC0-54EC6D0E4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50531" y="647188"/>
            <a:ext cx="9091538" cy="32972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picture containing food, table, man, street&#10;&#10;Description automatically generated">
            <a:extLst>
              <a:ext uri="{FF2B5EF4-FFF2-40B4-BE49-F238E27FC236}">
                <a16:creationId xmlns:a16="http://schemas.microsoft.com/office/drawing/2014/main" id="{089D38AF-1367-914A-A408-2709D934BB7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22885" y="972646"/>
            <a:ext cx="3943787" cy="2648383"/>
          </a:xfrm>
          <a:prstGeom prst="rect">
            <a:avLst/>
          </a:prstGeom>
          <a:ln>
            <a:noFill/>
          </a:ln>
        </p:spPr>
      </p:pic>
      <p:pic>
        <p:nvPicPr>
          <p:cNvPr id="5" name="Content Placeholder 4" descr="A picture containing indoor, table, plate, sitting&#10;&#10;Description automatically generated">
            <a:extLst>
              <a:ext uri="{FF2B5EF4-FFF2-40B4-BE49-F238E27FC236}">
                <a16:creationId xmlns:a16="http://schemas.microsoft.com/office/drawing/2014/main" id="{8A173FFA-F54C-6745-8B68-ED34D96E456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6"/>
          <a:stretch>
            <a:fillRect/>
          </a:stretch>
        </p:blipFill>
        <p:spPr>
          <a:xfrm>
            <a:off x="6400590" y="972646"/>
            <a:ext cx="3979810" cy="2648383"/>
          </a:xfrm>
          <a:prstGeom prst="rect">
            <a:avLst/>
          </a:prstGeom>
          <a:ln>
            <a:noFill/>
          </a:ln>
        </p:spPr>
      </p:pic>
      <p:sp>
        <p:nvSpPr>
          <p:cNvPr id="40" name="Rectangle 39">
            <a:extLst>
              <a:ext uri="{FF2B5EF4-FFF2-40B4-BE49-F238E27FC236}">
                <a16:creationId xmlns:a16="http://schemas.microsoft.com/office/drawing/2014/main" id="{F9744F83-FEC9-4E5B-8530-224C258F1C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29148" y="319016"/>
            <a:ext cx="9734654" cy="3948816"/>
          </a:xfrm>
          <a:prstGeom prst="rect">
            <a:avLst/>
          </a:prstGeom>
          <a:noFill/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B81918A1-30EC-48DB-A535-4898EA927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82966" y="888935"/>
            <a:ext cx="4228687" cy="2818547"/>
          </a:xfrm>
          <a:prstGeom prst="rect">
            <a:avLst/>
          </a:prstGeom>
          <a:noFill/>
          <a:ln w="9525">
            <a:solidFill>
              <a:schemeClr val="accent6">
                <a:lumMod val="60000"/>
                <a:lumOff val="40000"/>
                <a:alpha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9301236F-2DE7-4B56-B413-C201491DFF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78683" y="888935"/>
            <a:ext cx="4228687" cy="2818547"/>
          </a:xfrm>
          <a:prstGeom prst="rect">
            <a:avLst/>
          </a:prstGeom>
          <a:noFill/>
          <a:ln w="9525">
            <a:solidFill>
              <a:schemeClr val="accent6">
                <a:lumMod val="60000"/>
                <a:lumOff val="40000"/>
                <a:alpha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304D462-CF3A-48B2-966A-0DA7B7E614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735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B1395C1E-2648-4FFC-AC7C-2C17083518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C7379FE-10D6-4FEA-BEA3-5E2034A44C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90FB7BFA-EBDD-467C-B253-EFA700504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3A9D773-2FA9-4E93-A01A-AEECF93EB4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94E884E-CFA2-4B31-8157-DA73B88463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655E855-74FA-4AD3-B859-2488383A9D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E91CD00-2EAB-4689-A44A-C4687605E1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C13B006C-866E-487C-89FE-615A647EF5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44DC8B81-D834-4151-B502-9D587C2C13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A780FF2C-5FDC-4DDA-9F95-5BA535D33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187BBD2E-0C01-4D1C-8C6C-AF9B325DA8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FF73BD8D-19A0-4E7C-8E23-335A4B426C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A7495F25-C631-4E41-A0DD-81266A5046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103780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22B07C-2BCE-F347-AF9B-3C1C4AF04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9803" y="3428998"/>
            <a:ext cx="4126195" cy="226855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6000"/>
              <a:t>Khokhloma</a:t>
            </a:r>
          </a:p>
        </p:txBody>
      </p:sp>
      <p:pic>
        <p:nvPicPr>
          <p:cNvPr id="7" name="Picture 6" descr="A close up of a box&#10;&#10;Description automatically generated">
            <a:extLst>
              <a:ext uri="{FF2B5EF4-FFF2-40B4-BE49-F238E27FC236}">
                <a16:creationId xmlns:a16="http://schemas.microsoft.com/office/drawing/2014/main" id="{B9D8A7C6-F566-724D-A654-A9E7342D0D7A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18958" r="-2" b="12006"/>
          <a:stretch/>
        </p:blipFill>
        <p:spPr>
          <a:xfrm>
            <a:off x="6748741" y="647191"/>
            <a:ext cx="3993327" cy="2624971"/>
          </a:xfrm>
          <a:prstGeom prst="rect">
            <a:avLst/>
          </a:prstGeom>
          <a:ln>
            <a:gradFill flip="none" rotWithShape="1">
              <a:gsLst>
                <a:gs pos="86000">
                  <a:schemeClr val="accent6">
                    <a:lumMod val="67000"/>
                  </a:schemeClr>
                </a:gs>
                <a:gs pos="20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  <a:effectLst>
            <a:innerShdw blurRad="127000">
              <a:prstClr val="black">
                <a:alpha val="90000"/>
              </a:prstClr>
            </a:innerShdw>
          </a:effectLst>
        </p:spPr>
      </p:pic>
      <p:pic>
        <p:nvPicPr>
          <p:cNvPr id="5" name="Content Placeholder 4" descr="A picture containing table, sitting, small, food&#10;&#10;Description automatically generated">
            <a:extLst>
              <a:ext uri="{FF2B5EF4-FFF2-40B4-BE49-F238E27FC236}">
                <a16:creationId xmlns:a16="http://schemas.microsoft.com/office/drawing/2014/main" id="{FD2E79F5-7C3B-8947-B36B-A892C552C7B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6"/>
          <a:srcRect t="29" r="3" b="834"/>
          <a:stretch/>
        </p:blipFill>
        <p:spPr>
          <a:xfrm>
            <a:off x="6748741" y="3586502"/>
            <a:ext cx="3993327" cy="2624971"/>
          </a:xfrm>
          <a:prstGeom prst="rect">
            <a:avLst/>
          </a:prstGeom>
          <a:ln>
            <a:gradFill flip="none" rotWithShape="1">
              <a:gsLst>
                <a:gs pos="86000">
                  <a:schemeClr val="accent6">
                    <a:lumMod val="67000"/>
                  </a:schemeClr>
                </a:gs>
                <a:gs pos="20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  <a:effectLst>
            <a:innerShdw blurRad="127000">
              <a:prstClr val="black">
                <a:alpha val="90000"/>
              </a:prstClr>
            </a:innerShdw>
          </a:effectLst>
        </p:spPr>
      </p:pic>
      <p:sp>
        <p:nvSpPr>
          <p:cNvPr id="38" name="Rectangle 37">
            <a:extLst>
              <a:ext uri="{FF2B5EF4-FFF2-40B4-BE49-F238E27FC236}">
                <a16:creationId xmlns:a16="http://schemas.microsoft.com/office/drawing/2014/main" id="{9BDE79D0-B263-4E3D-9FC7-5B6DBAA6DC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699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31B3231-1C4D-4AB4-AB8B-D39CCC393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1A82619F-6BBD-4913-A4EA-27A2A01F2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7D32623C-82B3-4C43-98E0-31A4ACA2F7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A28FAB9D-1EE6-43AC-B8F1-6569A0B8EA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4962323-B671-484D-B5A3-CD47543378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81DEBE4-9960-46D9-8D96-FBDE917281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103780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ED5747-DF43-F64F-8C99-A5BC8C6B1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4444" y="808056"/>
            <a:ext cx="3974905" cy="1077229"/>
          </a:xfrm>
        </p:spPr>
        <p:txBody>
          <a:bodyPr>
            <a:noAutofit/>
          </a:bodyPr>
          <a:lstStyle/>
          <a:p>
            <a:pPr algn="l"/>
            <a:r>
              <a:rPr lang="en-US" sz="5500" dirty="0"/>
              <a:t>Lacquer Boxes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4C9B50CB-BAB1-4FF5-AC9B-CDF9C7E7E6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9803" y="2052116"/>
            <a:ext cx="3966801" cy="3997828"/>
          </a:xfrm>
        </p:spPr>
        <p:txBody>
          <a:bodyPr>
            <a:normAutofit/>
          </a:bodyPr>
          <a:lstStyle/>
          <a:p>
            <a:endParaRPr lang="en-US" sz="1800"/>
          </a:p>
        </p:txBody>
      </p:sp>
      <p:pic>
        <p:nvPicPr>
          <p:cNvPr id="7" name="Picture 6" descr="A close up of a box&#10;&#10;Description automatically generated">
            <a:extLst>
              <a:ext uri="{FF2B5EF4-FFF2-40B4-BE49-F238E27FC236}">
                <a16:creationId xmlns:a16="http://schemas.microsoft.com/office/drawing/2014/main" id="{9768F564-9D54-9242-B763-066252D777FC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3237" r="-2" b="-2"/>
          <a:stretch/>
        </p:blipFill>
        <p:spPr>
          <a:xfrm>
            <a:off x="6747481" y="2"/>
            <a:ext cx="4636987" cy="342291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5" name="Content Placeholder 4" descr="A picture containing object, room&#10;&#10;Description automatically generated">
            <a:extLst>
              <a:ext uri="{FF2B5EF4-FFF2-40B4-BE49-F238E27FC236}">
                <a16:creationId xmlns:a16="http://schemas.microsoft.com/office/drawing/2014/main" id="{0C216A70-E24D-F045-AA5F-847103759D38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8186" r="1" b="17788"/>
          <a:stretch/>
        </p:blipFill>
        <p:spPr>
          <a:xfrm>
            <a:off x="6747933" y="3425633"/>
            <a:ext cx="4636987" cy="343259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2C5CA78E-387F-4DB6-8894-AA38E5EAF6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107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26AA7C31-76FD-4B44-A1FF-D13D2515AE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5CE85F9-F4EE-4E5D-8235-528527A40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17338BB4-74FF-4836-86B7-F1B0C2B62D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ABFA8A3-A231-4BC1-B8A5-C5BE7315CD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E35963E-79B2-4A8E-8F24-A94E8DDDD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08E4331-210E-4E5F-9501-4C830E3400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A54F778-4E1C-4F6F-9318-9795AA35C2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200A9256-A44C-4406-9010-B9D7D87099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C731F266-5507-4462-8427-0BD0B42C8B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126A06D6-90F0-42BA-94C0-AC6E66570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20349629-70E2-4E72-9E59-209F1F3230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3403E22-A267-491E-9711-05F332BE7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488C64B-FA72-4C34-B7D8-ABA7E2146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103780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5E5AA2-BD5D-5D41-9EE7-FECE9B95A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6398" y="5166420"/>
            <a:ext cx="8440564" cy="104505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dirty="0" err="1"/>
              <a:t>Gzhel</a:t>
            </a:r>
            <a:r>
              <a:rPr lang="en-US" sz="4800" dirty="0"/>
              <a:t> </a:t>
            </a:r>
            <a:r>
              <a:rPr lang="en-US" sz="4800" dirty="0" err="1"/>
              <a:t>Porceline</a:t>
            </a:r>
            <a:endParaRPr lang="en-US" sz="4800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98F5671-E172-46A3-8DC0-54EC6D0E4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50531" y="647188"/>
            <a:ext cx="9091538" cy="32972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A picture containing table, indoor, sitting, small&#10;&#10;Description automatically generated">
            <a:extLst>
              <a:ext uri="{FF2B5EF4-FFF2-40B4-BE49-F238E27FC236}">
                <a16:creationId xmlns:a16="http://schemas.microsoft.com/office/drawing/2014/main" id="{22B8333B-7F7F-2644-B79E-A32DCA24EDD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5"/>
          <a:stretch>
            <a:fillRect/>
          </a:stretch>
        </p:blipFill>
        <p:spPr>
          <a:xfrm>
            <a:off x="2226915" y="972646"/>
            <a:ext cx="3535727" cy="2648383"/>
          </a:xfrm>
          <a:prstGeom prst="rect">
            <a:avLst/>
          </a:prstGeom>
          <a:ln>
            <a:noFill/>
          </a:ln>
        </p:spPr>
      </p:pic>
      <p:pic>
        <p:nvPicPr>
          <p:cNvPr id="7" name="Picture 6" descr="A picture containing table, indoor, sitting, blue&#10;&#10;Description automatically generated">
            <a:extLst>
              <a:ext uri="{FF2B5EF4-FFF2-40B4-BE49-F238E27FC236}">
                <a16:creationId xmlns:a16="http://schemas.microsoft.com/office/drawing/2014/main" id="{BCA8B131-51C7-B448-9998-FEEC2335BC1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22632" y="972646"/>
            <a:ext cx="3535727" cy="2648383"/>
          </a:xfrm>
          <a:prstGeom prst="rect">
            <a:avLst/>
          </a:prstGeom>
          <a:ln>
            <a:noFill/>
          </a:ln>
        </p:spPr>
      </p:pic>
      <p:sp>
        <p:nvSpPr>
          <p:cNvPr id="40" name="Rectangle 39">
            <a:extLst>
              <a:ext uri="{FF2B5EF4-FFF2-40B4-BE49-F238E27FC236}">
                <a16:creationId xmlns:a16="http://schemas.microsoft.com/office/drawing/2014/main" id="{F9744F83-FEC9-4E5B-8530-224C258F1C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29148" y="319016"/>
            <a:ext cx="9734654" cy="3948816"/>
          </a:xfrm>
          <a:prstGeom prst="rect">
            <a:avLst/>
          </a:prstGeom>
          <a:noFill/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B81918A1-30EC-48DB-A535-4898EA927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82966" y="888935"/>
            <a:ext cx="4228687" cy="2818547"/>
          </a:xfrm>
          <a:prstGeom prst="rect">
            <a:avLst/>
          </a:prstGeom>
          <a:noFill/>
          <a:ln w="9525">
            <a:solidFill>
              <a:schemeClr val="accent6">
                <a:lumMod val="60000"/>
                <a:lumOff val="40000"/>
                <a:alpha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9301236F-2DE7-4B56-B413-C201491DFF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78683" y="888935"/>
            <a:ext cx="4228687" cy="2818547"/>
          </a:xfrm>
          <a:prstGeom prst="rect">
            <a:avLst/>
          </a:prstGeom>
          <a:noFill/>
          <a:ln w="9525">
            <a:solidFill>
              <a:schemeClr val="accent6">
                <a:lumMod val="60000"/>
                <a:lumOff val="40000"/>
                <a:alpha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304D462-CF3A-48B2-966A-0DA7B7E614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6304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2FA3880A-8D8F-466C-A4A1-F07BCDD371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C0A64CB-20A1-4508-B568-284EB04F78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8DA14841-53A4-4935-BE65-C8373B8A6D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877C2CF-B2DD-41C8-8B5E-152673376B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377EE36-E59D-4778-8F99-4B470DA4A3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586C6C5-47AF-450A-932D-880EF823E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587901A-AA64-4940-9803-F676778511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CC393EB0-C44D-41D2-BEF6-291E434068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27F47B0A-40EE-41EA-815D-384670FF1A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43AC9E88-695B-421A-B3FF-5BC41EF58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C5A7D586-7678-4F41-A289-1F83BB95FD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88A7F60-B102-433E-BE45-95BBC58281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8123" y="0"/>
            <a:ext cx="463972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A picture containing clothing, brown, black, sitting&#10;&#10;Description automatically generated">
            <a:extLst>
              <a:ext uri="{FF2B5EF4-FFF2-40B4-BE49-F238E27FC236}">
                <a16:creationId xmlns:a16="http://schemas.microsoft.com/office/drawing/2014/main" id="{D0CD43FA-D49F-E745-925B-708FA6AF09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5"/>
          <a:srcRect b="1328"/>
          <a:stretch/>
        </p:blipFill>
        <p:spPr>
          <a:xfrm>
            <a:off x="1007761" y="227"/>
            <a:ext cx="5740362" cy="685800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34" name="Rectangle 33">
            <a:extLst>
              <a:ext uri="{FF2B5EF4-FFF2-40B4-BE49-F238E27FC236}">
                <a16:creationId xmlns:a16="http://schemas.microsoft.com/office/drawing/2014/main" id="{3153C0C7-BA84-429D-A533-F021A955BD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3DA4B5D-D677-7B4D-ACEC-AC1672471C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8739" y="3428998"/>
            <a:ext cx="2863229" cy="226855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/>
              <a:t>Valenki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F20D64EC-C0BF-4228-85C3-76D9D15185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9539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40">
            <a:extLst>
              <a:ext uri="{FF2B5EF4-FFF2-40B4-BE49-F238E27FC236}">
                <a16:creationId xmlns:a16="http://schemas.microsoft.com/office/drawing/2014/main" id="{2FA3880A-8D8F-466C-A4A1-F07BCDD371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3C0A64CB-20A1-4508-B568-284EB04F78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45" name="Rectangle 44">
            <a:extLst>
              <a:ext uri="{FF2B5EF4-FFF2-40B4-BE49-F238E27FC236}">
                <a16:creationId xmlns:a16="http://schemas.microsoft.com/office/drawing/2014/main" id="{8DA14841-53A4-4935-BE65-C8373B8A6D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9877C2CF-B2DD-41C8-8B5E-152673376B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D377EE36-E59D-4778-8F99-4B470DA4A3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586C6C5-47AF-450A-932D-880EF823E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587901A-AA64-4940-9803-F676778511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4DA9E8CC-6C73-43E6-AF09-B4B1083BCD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7" name="Picture 56">
            <a:extLst>
              <a:ext uri="{FF2B5EF4-FFF2-40B4-BE49-F238E27FC236}">
                <a16:creationId xmlns:a16="http://schemas.microsoft.com/office/drawing/2014/main" id="{C6DFF5FD-BEF9-4B06-B7C2-58C5CFC92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C9A18D1D-88E7-41EF-892F-C99BDEEE5E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61" name="Rectangle 60">
            <a:extLst>
              <a:ext uri="{FF2B5EF4-FFF2-40B4-BE49-F238E27FC236}">
                <a16:creationId xmlns:a16="http://schemas.microsoft.com/office/drawing/2014/main" id="{113E1A2F-E5D7-4888-BA8C-1CDDC7CE23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F625649A-4F9D-4D90-8F0A-433D7A1F68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103780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F8182C-3364-8B40-B8F6-42FB7ED57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4254" y="5166421"/>
            <a:ext cx="8445357" cy="88352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/>
              <a:t>Birch Bark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B6F31202-25B1-43E6-94C1-CDCAFFE33C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Content Placeholder 8" descr="A close up of items on a table&#10;&#10;Description automatically generated">
            <a:extLst>
              <a:ext uri="{FF2B5EF4-FFF2-40B4-BE49-F238E27FC236}">
                <a16:creationId xmlns:a16="http://schemas.microsoft.com/office/drawing/2014/main" id="{48B2FF5A-D2AA-8940-AE96-9205D360FD0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5"/>
          <a:srcRect t="9056" r="-1" b="11290"/>
          <a:stretch/>
        </p:blipFill>
        <p:spPr>
          <a:xfrm>
            <a:off x="1005401" y="-1"/>
            <a:ext cx="10380133" cy="4030679"/>
          </a:xfrm>
          <a:prstGeom prst="rect">
            <a:avLst/>
          </a:prstGeom>
          <a:ln>
            <a:solidFill>
              <a:schemeClr val="accent6"/>
            </a:solidFill>
          </a:ln>
        </p:spPr>
      </p:pic>
      <p:sp>
        <p:nvSpPr>
          <p:cNvPr id="67" name="Rectangle 66">
            <a:extLst>
              <a:ext uri="{FF2B5EF4-FFF2-40B4-BE49-F238E27FC236}">
                <a16:creationId xmlns:a16="http://schemas.microsoft.com/office/drawing/2014/main" id="{588507C5-B772-411D-B50E-0C075AD253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7533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B1395C1E-2648-4FFC-AC7C-2C17083518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1C7379FE-10D6-4FEA-BEA3-5E2034A44C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90FB7BFA-EBDD-467C-B253-EFA700504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3A9D773-2FA9-4E93-A01A-AEECF93EB4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94E884E-CFA2-4B31-8157-DA73B88463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655E855-74FA-4AD3-B859-2488383A9D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E91CD00-2EAB-4689-A44A-C4687605E1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CE4E23EB-7D1F-4223-8BC1-FB83F69F20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B2698634-69E1-4F09-BCF7-366A5A5C4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3675C6A3-66C2-4CB7-AC7E-F274B7277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62E5A367-0F56-4156-A2AE-FAD07299A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E1AAEB5E-C547-4C88-B0D8-F24BE79FD1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EB74DCE7-E922-457A-88B0-4299A3DA68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103780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D66E2EB-6D16-A847-8DF5-C075C4DB8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4254" y="5166421"/>
            <a:ext cx="8445357" cy="88352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/>
              <a:t>Russian Chocolate</a:t>
            </a:r>
          </a:p>
        </p:txBody>
      </p:sp>
      <p:pic>
        <p:nvPicPr>
          <p:cNvPr id="11" name="Picture 10" descr="A picture containing food&#10;&#10;Description automatically generated">
            <a:extLst>
              <a:ext uri="{FF2B5EF4-FFF2-40B4-BE49-F238E27FC236}">
                <a16:creationId xmlns:a16="http://schemas.microsoft.com/office/drawing/2014/main" id="{9B470B79-B23A-0F4B-AE63-EE836D8C380E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12841" r="-1" b="37931"/>
          <a:stretch/>
        </p:blipFill>
        <p:spPr>
          <a:xfrm>
            <a:off x="1648589" y="647190"/>
            <a:ext cx="4447502" cy="3290126"/>
          </a:xfrm>
          <a:prstGeom prst="rect">
            <a:avLst/>
          </a:prstGeom>
          <a:ln>
            <a:gradFill flip="none" rotWithShape="1">
              <a:gsLst>
                <a:gs pos="86000">
                  <a:schemeClr val="accent6">
                    <a:lumMod val="67000"/>
                  </a:schemeClr>
                </a:gs>
                <a:gs pos="20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  <a:effectLst>
            <a:innerShdw blurRad="127000">
              <a:prstClr val="black">
                <a:alpha val="90000"/>
              </a:prstClr>
            </a:innerShdw>
          </a:effectLst>
        </p:spPr>
      </p:pic>
      <p:pic>
        <p:nvPicPr>
          <p:cNvPr id="9" name="Content Placeholder 8" descr="A picture containing food&#10;&#10;Description automatically generated">
            <a:extLst>
              <a:ext uri="{FF2B5EF4-FFF2-40B4-BE49-F238E27FC236}">
                <a16:creationId xmlns:a16="http://schemas.microsoft.com/office/drawing/2014/main" id="{880B8352-0183-1F45-B454-F54199EA1D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6"/>
          <a:srcRect t="12354" r="-1" b="13980"/>
          <a:stretch/>
        </p:blipFill>
        <p:spPr>
          <a:xfrm>
            <a:off x="6275762" y="647191"/>
            <a:ext cx="4466306" cy="3290126"/>
          </a:xfrm>
          <a:prstGeom prst="rect">
            <a:avLst/>
          </a:prstGeom>
          <a:ln>
            <a:gradFill flip="none" rotWithShape="1">
              <a:gsLst>
                <a:gs pos="86000">
                  <a:schemeClr val="accent6">
                    <a:lumMod val="67000"/>
                  </a:schemeClr>
                </a:gs>
                <a:gs pos="20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  <a:effectLst>
            <a:innerShdw blurRad="127000">
              <a:prstClr val="black">
                <a:alpha val="90000"/>
              </a:prstClr>
            </a:innerShdw>
          </a:effectLst>
        </p:spPr>
      </p:pic>
      <p:sp>
        <p:nvSpPr>
          <p:cNvPr id="42" name="Rectangle 41">
            <a:extLst>
              <a:ext uri="{FF2B5EF4-FFF2-40B4-BE49-F238E27FC236}">
                <a16:creationId xmlns:a16="http://schemas.microsoft.com/office/drawing/2014/main" id="{047B410D-C384-4834-95F7-EFE768C439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0528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</Words>
  <Application>Microsoft Office PowerPoint</Application>
  <PresentationFormat>Widescreen</PresentationFormat>
  <Paragraphs>17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MS Shell Dlg 2</vt:lpstr>
      <vt:lpstr>Wingdings</vt:lpstr>
      <vt:lpstr>Wingdings 3</vt:lpstr>
      <vt:lpstr>Madison</vt:lpstr>
      <vt:lpstr>Русские Сувениры </vt:lpstr>
      <vt:lpstr>Матрёшка </vt:lpstr>
      <vt:lpstr>Amber</vt:lpstr>
      <vt:lpstr>Khokhloma</vt:lpstr>
      <vt:lpstr>Lacquer Boxes</vt:lpstr>
      <vt:lpstr>Gzhel Porceline</vt:lpstr>
      <vt:lpstr>Valenki</vt:lpstr>
      <vt:lpstr>Birch Bark</vt:lpstr>
      <vt:lpstr>Russian Chocolate</vt:lpstr>
      <vt:lpstr>Ushanka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Русские Сувениры</dc:title>
  <dc:creator>Microsoft Office User</dc:creator>
  <cp:lastModifiedBy>Mel C</cp:lastModifiedBy>
  <cp:revision>2</cp:revision>
  <dcterms:created xsi:type="dcterms:W3CDTF">2020-02-26T15:25:38Z</dcterms:created>
  <dcterms:modified xsi:type="dcterms:W3CDTF">2021-04-24T20:24:56Z</dcterms:modified>
</cp:coreProperties>
</file>