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59" r:id="rId4"/>
    <p:sldId id="263" r:id="rId5"/>
    <p:sldId id="264" r:id="rId6"/>
    <p:sldId id="257" r:id="rId7"/>
    <p:sldId id="261" r:id="rId8"/>
    <p:sldId id="265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6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1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73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0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8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F26708D-27B8-1748-9262-19DCB98A007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01A4736-A652-4C4C-A198-455CE4A9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221-5673-B546-A8B9-2F7C663EA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Faberge Eggs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46BC7-19A4-C14C-A10F-CBB879073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9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sitting, clock, green&#10;&#10;Description automatically generated">
            <a:extLst>
              <a:ext uri="{FF2B5EF4-FFF2-40B4-BE49-F238E27FC236}">
                <a16:creationId xmlns:a16="http://schemas.microsoft.com/office/drawing/2014/main" id="{BB8D3F37-863E-0644-845E-D86AA2F3E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0" r="6590"/>
          <a:stretch/>
        </p:blipFill>
        <p:spPr>
          <a:xfrm>
            <a:off x="20" y="-7629"/>
            <a:ext cx="6095979" cy="6865629"/>
          </a:xfrm>
          <a:prstGeom prst="rect">
            <a:avLst/>
          </a:prstGeom>
        </p:spPr>
      </p:pic>
      <p:pic>
        <p:nvPicPr>
          <p:cNvPr id="5" name="Content Placeholder 4" descr="A close up of a horse&#10;&#10;Description automatically generated">
            <a:extLst>
              <a:ext uri="{FF2B5EF4-FFF2-40B4-BE49-F238E27FC236}">
                <a16:creationId xmlns:a16="http://schemas.microsoft.com/office/drawing/2014/main" id="{13050F3A-B8D5-AA45-B7F1-34897ACA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75" r="5836"/>
          <a:stretch/>
        </p:blipFill>
        <p:spPr>
          <a:xfrm>
            <a:off x="6095999" y="10"/>
            <a:ext cx="6096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8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8793-DD63-0746-9D91-AE2409EC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>
                <a:solidFill>
                  <a:srgbClr val="262626"/>
                </a:solidFill>
              </a:rPr>
              <a:t>Faberge Egg: Made in St. Petersburg during Imperial Russia</a:t>
            </a:r>
          </a:p>
        </p:txBody>
      </p:sp>
      <p:pic>
        <p:nvPicPr>
          <p:cNvPr id="14" name="Content Placeholder 13" descr="A picture containing water, yellow, sitting, drawn&#10;&#10;Description automatically generated">
            <a:extLst>
              <a:ext uri="{FF2B5EF4-FFF2-40B4-BE49-F238E27FC236}">
                <a16:creationId xmlns:a16="http://schemas.microsoft.com/office/drawing/2014/main" id="{CC9EF26D-6BCD-524E-84E7-DD1B53F2F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9016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9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59FD-F2F6-7A49-A6F5-93F77F79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4421696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dirty="0"/>
              <a:t>Only 69 (maximum) were made, 57 still exist today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A6A8C2-8B3A-4AD3-AFCC-F1D3F1F0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64937-39B5-4AB3-A2EF-EA689BA60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person, holding, man, dark&#10;&#10;Description automatically generated">
            <a:extLst>
              <a:ext uri="{FF2B5EF4-FFF2-40B4-BE49-F238E27FC236}">
                <a16:creationId xmlns:a16="http://schemas.microsoft.com/office/drawing/2014/main" id="{6AAED62E-AD86-2D4E-B044-D9015C0E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233" y="1293275"/>
            <a:ext cx="6135329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A27ABA0-2E79-BE4F-A8E7-71E243CE6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1" t="9884" b="323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28E11-614B-224E-B9B0-5C15EA52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45160"/>
            <a:ext cx="7729728" cy="731520"/>
          </a:xfrm>
          <a:solidFill>
            <a:srgbClr val="000000">
              <a:alpha val="70000"/>
            </a:srgbClr>
          </a:solidFill>
          <a:ln>
            <a:noFill/>
          </a:ln>
        </p:spPr>
        <p:txBody>
          <a:bodyPr vert="horz" lIns="182880" tIns="182880" rIns="182880" bIns="182880" rtlCol="0" anchor="ctr" anchorCtr="1">
            <a:normAutofit fontScale="9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50 of the eggs were made for the Romanov family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DE3C13-879B-452F-A868-D078736A1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68068" y="4880568"/>
            <a:ext cx="8055864" cy="106070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5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ADE3C13-879B-452F-A868-D078736A1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68068" y="4880568"/>
            <a:ext cx="8055864" cy="106070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Content Placeholder 14" descr="A picture containing table, vase, sitting, background&#10;&#10;Description automatically generated">
            <a:extLst>
              <a:ext uri="{FF2B5EF4-FFF2-40B4-BE49-F238E27FC236}">
                <a16:creationId xmlns:a16="http://schemas.microsoft.com/office/drawing/2014/main" id="{A862E6BD-B6CF-984B-A8EC-E34C6AEAC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82" r="12727" b="70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41645-A659-AC4C-B04A-02914098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4682346"/>
          </a:xfrm>
        </p:spPr>
        <p:txBody>
          <a:bodyPr vert="horz" lIns="182880" tIns="182880" rIns="182880" bIns="182880" rtlCol="0" anchorCtr="1">
            <a:normAutofit/>
          </a:bodyPr>
          <a:lstStyle/>
          <a:p>
            <a:r>
              <a:rPr lang="en-US" dirty="0"/>
              <a:t>Imperial Coronation Egg: one of the most famous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A6A8C2-8B3A-4AD3-AFCC-F1D3F1F0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F64937-39B5-4AB3-A2EF-EA689BA60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A picture containing indoor, yellow, table, sitting&#10;&#10;Description automatically generated">
            <a:extLst>
              <a:ext uri="{FF2B5EF4-FFF2-40B4-BE49-F238E27FC236}">
                <a16:creationId xmlns:a16="http://schemas.microsoft.com/office/drawing/2014/main" id="{A7EC7880-485D-A54E-9198-449239413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681609"/>
            <a:ext cx="6227064" cy="35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7FC0-6C58-B542-8B61-506FA407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3493008"/>
          </a:xfrm>
        </p:spPr>
        <p:txBody>
          <a:bodyPr>
            <a:normAutofit/>
          </a:bodyPr>
          <a:lstStyle/>
          <a:p>
            <a:r>
              <a:rPr lang="en-US" dirty="0"/>
              <a:t>How much do you think they are worth?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A6A8C2-8B3A-4AD3-AFCC-F1D3F1F0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F64937-39B5-4AB3-A2EF-EA689BA60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able, display, group, many&#10;&#10;Description automatically generated">
            <a:extLst>
              <a:ext uri="{FF2B5EF4-FFF2-40B4-BE49-F238E27FC236}">
                <a16:creationId xmlns:a16="http://schemas.microsoft.com/office/drawing/2014/main" id="{E82DD5F6-8556-7748-BA97-6E674447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525933"/>
            <a:ext cx="6227064" cy="38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4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sitting, yellow, small&#10;&#10;Description automatically generated">
            <a:extLst>
              <a:ext uri="{FF2B5EF4-FFF2-40B4-BE49-F238E27FC236}">
                <a16:creationId xmlns:a16="http://schemas.microsoft.com/office/drawing/2014/main" id="{E852BCDA-0329-B345-89E2-DB4E16524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10"/>
          <a:stretch/>
        </p:blipFill>
        <p:spPr>
          <a:xfrm>
            <a:off x="20" y="-7629"/>
            <a:ext cx="6095979" cy="6865629"/>
          </a:xfrm>
          <a:prstGeom prst="rect">
            <a:avLst/>
          </a:prstGeom>
        </p:spPr>
      </p:pic>
      <p:pic>
        <p:nvPicPr>
          <p:cNvPr id="5" name="Content Placeholder 4" descr="A picture containing indoor, table, gold, sitting&#10;&#10;Description automatically generated">
            <a:extLst>
              <a:ext uri="{FF2B5EF4-FFF2-40B4-BE49-F238E27FC236}">
                <a16:creationId xmlns:a16="http://schemas.microsoft.com/office/drawing/2014/main" id="{DD805D6F-3774-A64C-BD03-479DC2630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83" r="7628"/>
          <a:stretch/>
        </p:blipFill>
        <p:spPr>
          <a:xfrm>
            <a:off x="6095999" y="10"/>
            <a:ext cx="6096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6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3E8B-A5ED-6A41-AB37-8B5163CF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$9.6 million! </a:t>
            </a:r>
          </a:p>
        </p:txBody>
      </p:sp>
      <p:pic>
        <p:nvPicPr>
          <p:cNvPr id="5" name="Content Placeholder 4" descr="A picture containing sitting, table, woman, water&#10;&#10;Description automatically generated">
            <a:extLst>
              <a:ext uri="{FF2B5EF4-FFF2-40B4-BE49-F238E27FC236}">
                <a16:creationId xmlns:a16="http://schemas.microsoft.com/office/drawing/2014/main" id="{D49A5D54-BE73-0245-8A3F-059A871D5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2655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5102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Faberge Eggs</vt:lpstr>
      <vt:lpstr>Faberge Egg: Made in St. Petersburg during Imperial Russia</vt:lpstr>
      <vt:lpstr>Only 69 (maximum) were made, 57 still exist today</vt:lpstr>
      <vt:lpstr>50 of the eggs were made for the Romanov family</vt:lpstr>
      <vt:lpstr>PowerPoint Presentation</vt:lpstr>
      <vt:lpstr>Imperial Coronation Egg: one of the most famous</vt:lpstr>
      <vt:lpstr>How much do you think they are worth?</vt:lpstr>
      <vt:lpstr>PowerPoint Presentation</vt:lpstr>
      <vt:lpstr>$9.6 million!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Faberge Eggs</dc:title>
  <dc:creator>Microsoft Office User</dc:creator>
  <cp:lastModifiedBy>Mel C</cp:lastModifiedBy>
  <cp:revision>3</cp:revision>
  <dcterms:created xsi:type="dcterms:W3CDTF">2020-03-09T20:05:45Z</dcterms:created>
  <dcterms:modified xsi:type="dcterms:W3CDTF">2021-04-24T20:22:46Z</dcterms:modified>
</cp:coreProperties>
</file>