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4383-CE85-4CB3-853B-BBB0B96B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D0E3F-4711-490E-AEF2-DEA117B06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9758-E2D4-4B32-9307-E76DFCD9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0873-8014-4DF6-964D-6AB3A5DB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4E51-5A56-427D-B970-06787153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3828-5797-491D-84A6-734A7DCA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D7E81-E6C9-44F9-84CA-C7E183F2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E7864-69B0-49E7-9280-A5861939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9B07-E49C-4AD3-88EE-D2B7F7CC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CB96-48C7-445E-A4F3-E40FD667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4B6EB-3108-441D-97F0-4B7C5CB9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2FF18-5D54-4FF2-BD8B-C402EFD9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2A394-3FF6-4422-A4F2-DE3F583D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E98D-E766-4CED-860C-20B4A0D6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C8A1-F455-4CE0-B230-86F5CCCD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6A4E-6E52-478D-8176-D73E6B33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92FC-C0C2-475A-8C5E-8CE877E8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B69A-BAF5-4A20-B06A-4099934C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CEC90-C383-4453-8B19-410C7B96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0B3C1-2FF5-4BFA-ACBE-3B1D3A20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AC19-7C20-4833-BD2C-EB423209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CE1FE-8F72-440F-AD05-215F133BA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15416-D9B2-453C-AE87-FE610CCC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E441-8179-4B71-B714-1E050397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1D99-841C-4DD3-8EB0-AED5EB30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4FC9-CE8B-4A33-95F6-FBBB0053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10EFB-8404-43BC-A351-C80FC248A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DABA4-E34B-4552-AAA2-01E98B90E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C1564-51FB-4298-8AF8-1CAEED2D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4D9F7-58C9-4215-8CA2-31F7E100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29BB8-8217-4EEC-ACC5-20CD59A0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C5C5-5B5C-4205-A9F5-7C90C72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605F9-D25A-4083-9357-2433AC8C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AB70B-274F-4161-AE33-EBE9872D9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DB1A8-5596-4AAB-8092-97CC29316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A003B-82FD-4DF5-97F1-0A0B98A86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C1CC1-D0B9-4C69-9E13-427FF9A7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2DC33-6E1B-43E2-B4D8-6D5AFF0B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C3C84-38DA-4F57-83C6-8905AB7F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4DB0-62B8-4AE5-88F6-A395BF9C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BD11B-A8BA-4F56-A674-16301FD3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8FAA2-E298-4225-8EA2-E2F5A251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BE7F2-492C-4E1C-899B-22DEC8A5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4DA22-EC4C-40ED-AC66-F17EF2F6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042AE-A39A-4D96-A5EA-4987240D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B68DF-3190-45A2-AFFF-9BAB6181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764B-36FB-4D4C-A946-6EC7292D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D01B-581D-4F5C-9F0E-C9E3B0FC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9E6B-5377-4635-A82A-29EB9F14F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70387-EE01-4217-B6D4-64979D64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B17DF-BED8-498B-A78F-D75E221A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93821-DD51-4DC9-A990-07F790CA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63A8-BC7A-4A5C-A729-6F4370BE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21560-3AFD-43E0-A793-98AB00181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1733C-0C57-40A3-87D6-1E20BE22D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D44F5-C7E3-48FB-9AC3-8E81764A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7ECE6-25AD-4ED5-8F08-ACA2CD61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B1486-F9FF-4116-9B53-57ACF733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1E276-4927-4323-9F3A-1A0A0BE3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1253E-3E5F-454C-9B02-C5B2321F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C1C15-16E4-413A-9E35-F860788AE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2561-8893-4813-AF93-6BF2C143EA9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F83DF-9388-46FA-9BF9-00769FA4F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DAF8-D066-490F-A072-B075AEC1E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0892-59D7-4E8D-B789-A7109E0B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31786948-48F6-4A03-86C6-2EBB72AA3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08" y="34447"/>
            <a:ext cx="9598392" cy="67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2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wedish Tomte Elves, loved this book as a kid! | Illustration ...">
            <a:extLst>
              <a:ext uri="{FF2B5EF4-FFF2-40B4-BE49-F238E27FC236}">
                <a16:creationId xmlns:a16="http://schemas.microsoft.com/office/drawing/2014/main" id="{FF1A5243-BECC-44A8-AA22-FD95C218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82" y="279378"/>
            <a:ext cx="8832636" cy="62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9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edish Press | America's exclusive source for all things Swedish">
            <a:extLst>
              <a:ext uri="{FF2B5EF4-FFF2-40B4-BE49-F238E27FC236}">
                <a16:creationId xmlns:a16="http://schemas.microsoft.com/office/drawing/2014/main" id="{935EEDE7-D64E-4A5C-98CE-D3C6DEBF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19" y="114851"/>
            <a:ext cx="9404162" cy="66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7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edish Press | America's exclusive source for all things Swedish">
            <a:extLst>
              <a:ext uri="{FF2B5EF4-FFF2-40B4-BE49-F238E27FC236}">
                <a16:creationId xmlns:a16="http://schemas.microsoft.com/office/drawing/2014/main" id="{C14DA5AC-63FD-4329-A23E-BA576A4F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8600"/>
            <a:ext cx="91344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6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Sekel</dc:creator>
  <cp:lastModifiedBy>Danielle Sekel</cp:lastModifiedBy>
  <cp:revision>2</cp:revision>
  <dcterms:created xsi:type="dcterms:W3CDTF">2020-04-06T18:30:01Z</dcterms:created>
  <dcterms:modified xsi:type="dcterms:W3CDTF">2020-04-06T18:43:29Z</dcterms:modified>
</cp:coreProperties>
</file>