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69B6-D9F9-4074-B228-1DFA6557F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E705A-831D-4021-99F4-729F6D59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90224-A8D4-4232-98E6-23CEA4A0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E4AD3-040D-4F38-A198-C3B46831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180AE-E89E-452F-9B86-4024995F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3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41D9-EDBD-403D-B68F-B526264D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0209B-C177-4FC9-A701-F4CB8F906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36C5A-4A1F-49F8-8551-57AF0A96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4EC20-A5AE-4F7A-863F-5195873D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8D741-F36E-4213-8602-AAAF3123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14131-8220-4E58-9E2A-2E161BC4B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A381D-4CBF-4128-B54B-7D3809E0A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382D8-49F2-4914-A63C-BFE833B2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D88A-E715-4759-B2EC-722BB084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F6BD1-92FE-4FE0-90F7-56449AAD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1779-E9C3-4F46-84BB-9B6BFBA8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C12F7-FE43-4663-890A-B6E9FF227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E1A15-0919-45F3-8702-861FC146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CDE39-3960-4FE3-9380-5D523602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5D8AA-E455-4A18-9D28-D0F3E198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7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CDDC-DD49-4314-9F1E-71037834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E24F8-2967-4F77-9761-BACB2E8AF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37C76-C688-4271-A749-188617C1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AF6DD-16F5-45DA-A074-A470F8D7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01651-F37B-4CE6-99BB-760A94D7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A4DE-E7A3-4193-B192-6ACCCFFB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B56BC-B2FC-4E2F-B8BD-E9834D90C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BFE62-1C95-4022-A56E-7FC57E2CE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65100-1427-4EEE-8B00-A7BBB6F55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43074-89D1-4C80-99F7-A363A5D0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799C6-5205-425F-B618-106D6601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4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D6A8-B295-408D-8E9F-D4D0CD9F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5A618-DDFF-4CC1-9601-B21EC8FA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E2AB1-62A2-494F-BE20-9EA6E54A5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6F0DF-682E-4D53-A149-7D7706ABE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077CE-E975-42A1-8EF7-38FB0088C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35B3D-85DD-4BAB-A42A-813DA0ED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027A7-23C4-4CAB-8DB7-2F34B1CD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8902B-8D9A-46C3-B660-DAC78005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FC7F-34E5-4547-AB86-2B097415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571CE-9FD8-4795-920A-579E7C52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1CEDA-D0FF-4D6D-A7C8-94FECCFD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97AE4-6E73-493F-A97F-02E97D64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A3DBB-7D1D-43BD-B40B-90AB9609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6A1A4-7B3A-4DE8-A3DA-BACB29F8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58159-33B6-4B54-90D4-F438A1A2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5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9B12-6307-49BB-958F-1033224F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D377A-5E0B-4AA7-BB61-56B728C56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09573-8243-471A-BBB2-E35B574F2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1F967-1D96-4029-9D90-72BA2ED2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B62FB-129C-43CA-97B1-82CD6087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C5310-2D5A-40E6-B339-41BC73E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EE00-5CB0-4733-955D-A355C4E7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41A5B-56EB-44B8-B6B2-C8951B6CC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897C8-5CDF-4170-8827-4DC6C283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C09E6-2772-447E-BBC3-7B4B1181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B3024-FCA2-489A-A596-9832DF45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DCAFE-17F0-4402-AF46-D0E5FFBE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6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53D6B-B676-409F-980D-A5779BB8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1B2FB-C28C-4EE9-992A-B3E330F94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AD2E2-8D4D-43DF-B108-2B01F7EC9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E14E1-FB1F-4F3E-A77D-7983C3CC8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7ED09-B789-4741-AE60-086D3A1F3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B1BC4-17C1-4E86-B3D2-616226EAD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F075F-77B7-4010-A530-AEEC317D1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EA5EA1-314F-4FB9-8971-66AD9F791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662823"/>
              </p:ext>
            </p:extLst>
          </p:nvPr>
        </p:nvGraphicFramePr>
        <p:xfrm>
          <a:off x="478564" y="0"/>
          <a:ext cx="11340270" cy="6808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dobe Acrobat Document" r:id="rId3" imgW="7543800" imgH="5829480" progId="Acrobat.Document.2015">
                  <p:embed/>
                </p:oleObj>
              </mc:Choice>
              <mc:Fallback>
                <p:oleObj name="Adobe Acrobat Document" r:id="rId3" imgW="7543800" imgH="582948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564" y="0"/>
                        <a:ext cx="11340270" cy="6808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484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tislava, Slovakia, fastest-changing European city, Rick Steves says">
            <a:extLst>
              <a:ext uri="{FF2B5EF4-FFF2-40B4-BE49-F238E27FC236}">
                <a16:creationId xmlns:a16="http://schemas.microsoft.com/office/drawing/2014/main" id="{5AAD22D2-2A48-4A99-9B92-CA7EC3341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44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81B2D7-0DF3-4CC3-B44F-7AB92D4C4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6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0FE80-82A0-4661-8C8B-1C964E13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" r="28383" b="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7F0A9-1DA0-4C29-951E-2803D0130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6" r="10470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FA23E634-F728-4A18-A7C4-8F2048FC3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5" r="1" b="1242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ADC2B842-5899-4D02-999E-47B2A6265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2" r="7522" b="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picture containing text, fabric, several&#10;&#10;Description automatically generated">
            <a:extLst>
              <a:ext uri="{FF2B5EF4-FFF2-40B4-BE49-F238E27FC236}">
                <a16:creationId xmlns:a16="http://schemas.microsoft.com/office/drawing/2014/main" id="{873DFC77-4CF5-44E7-B73A-06D34BE49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5" r="4046" b="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96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Sekel, Danielle Jean</dc:creator>
  <cp:lastModifiedBy>Sekel, Danielle Jean</cp:lastModifiedBy>
  <cp:revision>1</cp:revision>
  <dcterms:created xsi:type="dcterms:W3CDTF">2021-03-05T20:03:03Z</dcterms:created>
  <dcterms:modified xsi:type="dcterms:W3CDTF">2021-03-05T20:04:26Z</dcterms:modified>
</cp:coreProperties>
</file>