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30" y="4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50E5-4160-4D8C-9AD0-844B6D3F7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CBDA3-E453-4E02-AA7E-967DD0221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A8F5-5CF3-42A1-91FA-696889DB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3C7D4-680F-4A34-9D61-B4C6E87F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A0DC-E245-4BD6-9186-1B855D27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DB53-6AA8-4FBE-B045-B5A14F34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D362B-1CD0-440F-AE46-137CDA9BA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0DD57-578E-4F0C-9A86-934F7347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471C1-009E-4C84-88CA-F02C6F70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8D5D2-CBCD-4CB0-919C-F2F66275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9F22D-76E2-496C-9C35-C7DC1BFE8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196E6-115A-4210-8C08-0E92F72CB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29FA8-C4A6-4716-A344-CE4AC58E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A1960-3BB6-4DDA-8447-1CD50FC9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DD6E6-EBC9-4D27-9C99-080CBB9F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4F0D-2F7B-4FF6-A3DB-D193DEA5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58D3A-2537-4D57-B1A8-7805854E9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8AEF8-D6DF-4494-B5FF-8E4EB773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4A4DE-F528-4B33-AEB9-CF82C97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A26BE-867A-413F-B89C-F40A8C39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6327-850D-460F-84BC-F86E96D8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D82B3-3DFD-48C9-9742-487BC6CF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A31B-CD40-4CE7-AB57-F48EF467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E17F4-3E5C-486C-8782-D80514DA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8E21A-9A68-439E-ABAA-3012FA205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E9E2-2946-4B8F-BF97-B899EAA4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3F70-4277-4CB9-A10D-89A2F49E5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1E201-EC7C-4E77-BB61-95D316936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02A0B-C653-4489-AE0D-B58F608B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7AF7B-35E9-4990-8DE0-194FAA72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56C3A-133F-4256-A431-4039E1E4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B340-2357-4785-9464-4F6D372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E65D0-0185-4682-B476-AF728FD5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0205C-BC2A-45BE-A47D-8E996E005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39BC7-6114-4760-BD0B-FA7D72DDB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BD6E7-9D14-4DE8-A2C3-3EFD80640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015F54-05E4-4230-9D02-DA0BA01C3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DD127-4F1B-452A-88BD-02457FF0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7DDF8E-16E5-4CE9-972D-F70A93F8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EE98-562C-48B9-9E8A-D17F8BE76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72493-8A0F-424D-AE5E-6411EFB8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D0F32-129D-435E-A962-4B26628C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E888B-A8AF-4A25-9058-FFE4F118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0C0B3-57C1-41B9-BF54-5EC8EF09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CD44B-10DA-4ACB-B06A-4E73549C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F403B-A1CB-40A0-A07B-7A7527ED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CFFB-1C13-41EE-838B-CCF0FD44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A37A3-A30B-4B8B-A11D-03C73135F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E45D8-AE82-46A3-9054-B28E7BC29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53F13-9DB9-423E-B891-C37242A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6A0FB-5FBD-44B6-8DDC-1627C6C0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1A520-425B-4D22-B7E7-B23A1A13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87EF-4BBA-4BA0-AA15-576269E5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E3566-8A75-4B96-8F4B-E8196DD3E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3DF50-FE73-405F-BE43-AB3BDF60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FE657-FF01-4DCB-8FF4-E45EC873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F4A33-38E8-4C28-BB9C-9EBA2317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2C9F2-CE8C-4235-BB75-F1BB00B2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689BE-33E9-4E01-9FD7-ADE9A4A6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AF147-C0C6-4601-AE7A-50B19FE0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22284-0CA8-43C4-9190-E8EFBD0A8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27CA-261A-4240-B51B-1A7B02B665D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88B5-FB51-4001-B239-18133D7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D36C4-373C-4B88-A8F5-3233F0BFB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D82E-CF7A-4668-8D5C-714FF31D7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opje Square Macedonia Center Of The City Monument And Fountain ...">
            <a:extLst>
              <a:ext uri="{FF2B5EF4-FFF2-40B4-BE49-F238E27FC236}">
                <a16:creationId xmlns:a16="http://schemas.microsoft.com/office/drawing/2014/main" id="{3A5A6442-C6FB-48CC-B44A-1E4D3B3426E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b="1287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EBB36A1-9CD3-4E5C-961F-D0A42D8E4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1980" cy="1731696"/>
          </a:xfrm>
          <a:prstGeom prst="rect">
            <a:avLst/>
          </a:prstGeom>
          <a:solidFill>
            <a:srgbClr val="FF0000">
              <a:alpha val="5294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500" dirty="0">
                <a:solidFill>
                  <a:srgbClr val="FFD966"/>
                </a:solidFill>
                <a:effectLst/>
                <a:latin typeface="Aparajita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NORTH MACEDONIA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3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3D8B2-CCFA-47D2-85D9-D8242311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33704-4896-41F9-8870-BA76F34FF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5" r="1896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052E5-7980-4E56-A41A-34257E19C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9" r="8464" b="-2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63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67BDA-9668-4769-90EC-01F9DF88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09" y="643467"/>
            <a:ext cx="3323024" cy="24756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C63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8CBE1-F94A-48E2-ADAD-E1DC51EA1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99806"/>
            <a:ext cx="3854945" cy="21684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CEDF4-BE21-4149-A7F4-9325ACE6C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292"/>
          <a:stretch/>
        </p:blipFill>
        <p:spPr>
          <a:xfrm>
            <a:off x="5144764" y="1122489"/>
            <a:ext cx="6410084" cy="46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E592BB-D8E8-4052-B0E1-6C5D6B2D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33" y="1642777"/>
            <a:ext cx="5372100" cy="35724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12FEB-9AB9-4484-82B1-629928A2F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636062"/>
            <a:ext cx="5372099" cy="35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1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Aparajita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Sekel</dc:creator>
  <cp:lastModifiedBy>Danielle Sekel</cp:lastModifiedBy>
  <cp:revision>1</cp:revision>
  <dcterms:created xsi:type="dcterms:W3CDTF">2020-05-22T15:27:54Z</dcterms:created>
  <dcterms:modified xsi:type="dcterms:W3CDTF">2020-05-22T15:28:30Z</dcterms:modified>
</cp:coreProperties>
</file>