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>
        <p:scale>
          <a:sx n="70" d="100"/>
          <a:sy n="70" d="100"/>
        </p:scale>
        <p:origin x="2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7EEE-5FE0-4759-B649-0E2BD4475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4B9D54-4A90-4583-AAAD-C11DB89D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720DC-969D-4575-B420-DCF17000F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A75A1-5692-4DD8-A19C-75E59157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EFFC1-9B65-4120-AAB3-4E60E22B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88D7-3A9C-4B59-A9E7-0434EBFC1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B76E6-5411-4FC0-8F8C-63FAA9691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FE613-46A7-4306-A86A-6C1F4C3D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3E38C-15F0-489C-8F1A-C12D3B82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1C9E0-E5CD-4C31-B887-767D8767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1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690F2F-E8AB-47CB-A8FE-A11375A56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EE094-2E1E-432B-9645-EA700859B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2423B-1C7C-4628-96EF-2C60ABD27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E72F2-0385-4BC5-B735-C9DE99F8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B825F-CABA-49B7-9DC6-E042B8CD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890B6-719A-4D5C-91EC-2725C225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C76CB-6C7D-427F-AD1B-56EE019EF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B871B-A56F-4D1F-B1A7-C05625A32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3A57E-EBC9-427D-9002-244387B9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7F487-DB94-4114-8B00-BB886E62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31452-8D95-4F08-B9AE-3641A19B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F0B64-5FFC-4A9E-AE14-B96C3EE1A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CAA62-5DBD-4504-AA81-C1EC90E1B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4AE05-2120-4257-8B4E-D141948C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F54E6-3010-4BE7-B9C3-E4727020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0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0D66-FED6-4123-BF9A-CD66F784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57E8-E611-4933-95D9-04FAF533B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DDE0-492B-443B-A55A-576D2141B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C4C65-F947-4E90-9523-24335B9D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560BE-B1A0-4895-9DB0-4A2BB9E07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A2C39-D8A0-4B46-B2B2-E4062F93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1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F259D-D7E0-4E5B-849C-F6EDE3CF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EC7DA-AE21-4694-BD7F-26B26FC2B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05C6E-2086-4042-937F-7F4AC74DE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827E8-7BC1-4155-9A04-67625A739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CACE8-227B-4FFC-98B7-C37BA80AE8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C3537-8989-48C1-8964-4CE52F9D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EE90A-D07B-4AE0-8F93-4263D9A6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51F7A-AF34-4982-A782-3AEFC051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7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0AD6-3CA5-43FA-8AD8-CB3C123BD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654ED-A167-4771-A8AD-2461F9DE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F50AC-C22E-41A1-8AD7-7E4F3E645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F2993-74E8-4383-9E70-2E817DA5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26B78-96E1-401C-ACBA-77DF3984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0A638-17C8-4BE2-8A31-28CC9E5C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9469E-BFE2-423F-8A27-26BBE4E7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315A-FC61-4C87-BC59-3A83370D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44F4B-C800-426F-9062-056EC2EC5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F3F19-6268-4113-A321-DD2D92B05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A3BDF-694B-4182-897D-88DD8EA6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5E5C3-8380-450D-87F6-B97D8B2C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43A06-37A5-440A-8CF6-05436CC4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21B0-1725-49BC-973F-9E3C0744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33F23-1CCD-4D0F-9A95-EF0F2C56C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5835A-F0F1-45A6-B027-81FEED87A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36C25-3279-489E-8185-C7A15FD5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A1024-93AB-4A52-8E4A-2BC3AFC8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00798-D049-4203-8C90-41CF9EFA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4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FC1280-0B4E-4DC6-AA93-EA9FB53C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DE2BD-A4FD-4F67-9272-8C2E374FA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8AD47-3781-4EE1-981F-7119C387A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B1489-9B06-42FC-BFFF-31CA13FAFD3C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7F4D-C54B-4A35-8F19-E366CF63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28C0A-1266-40F9-A40E-180575006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20AED-960D-4133-81DC-0F123BACE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3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large building&#10;&#10;Description automatically generated">
            <a:extLst>
              <a:ext uri="{FF2B5EF4-FFF2-40B4-BE49-F238E27FC236}">
                <a16:creationId xmlns:a16="http://schemas.microsoft.com/office/drawing/2014/main" id="{4FC17CE1-8CFF-48EA-A6F6-7A9D5B5D2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6" y="0"/>
            <a:ext cx="9798236" cy="68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1A790C08-88D6-4E4F-95F0-2BB7D8EE7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4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pink flower&#10;&#10;Description automatically generated">
            <a:extLst>
              <a:ext uri="{FF2B5EF4-FFF2-40B4-BE49-F238E27FC236}">
                <a16:creationId xmlns:a16="http://schemas.microsoft.com/office/drawing/2014/main" id="{AE159A95-F254-42CB-86D7-08ED43366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8" y="0"/>
            <a:ext cx="1035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uffed animals&#10;&#10;Description automatically generated">
            <a:extLst>
              <a:ext uri="{FF2B5EF4-FFF2-40B4-BE49-F238E27FC236}">
                <a16:creationId xmlns:a16="http://schemas.microsoft.com/office/drawing/2014/main" id="{13BEE4DD-8A2F-4516-B2ED-2A588CCC3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67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dressed in costumes&#10;&#10;Description automatically generated">
            <a:extLst>
              <a:ext uri="{FF2B5EF4-FFF2-40B4-BE49-F238E27FC236}">
                <a16:creationId xmlns:a16="http://schemas.microsoft.com/office/drawing/2014/main" id="{78115AAF-3A28-4F1A-98B1-F2A2E3DDA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42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ack hat&#10;&#10;Description automatically generated">
            <a:extLst>
              <a:ext uri="{FF2B5EF4-FFF2-40B4-BE49-F238E27FC236}">
                <a16:creationId xmlns:a16="http://schemas.microsoft.com/office/drawing/2014/main" id="{56F02965-176D-4F1B-AA42-2C99CE2E7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92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Sekel</dc:creator>
  <cp:lastModifiedBy>Danielle Sekel</cp:lastModifiedBy>
  <cp:revision>1</cp:revision>
  <dcterms:created xsi:type="dcterms:W3CDTF">2020-04-06T19:07:01Z</dcterms:created>
  <dcterms:modified xsi:type="dcterms:W3CDTF">2020-04-06T19:11:27Z</dcterms:modified>
</cp:coreProperties>
</file>