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62" d="100"/>
          <a:sy n="62" d="100"/>
        </p:scale>
        <p:origin x="27" y="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893D-BFED-43BA-A56F-B4766C820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3FA7C-35F2-4E28-B9E7-2E95B68C3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24D33-0B92-4124-BE26-71143466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7B81-0130-4D6A-A498-5AC77C25AD7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4E3E5-3CA1-4502-8D7D-F2CDC9EA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C92A8-4357-4C4B-9D61-11B0529C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15A3-1B3A-4B79-B5AF-E26806C8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7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5F181-64F0-4956-A1E7-66E2381E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5EFBE-9B99-425B-9F6B-47B854A75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18254-5537-4BE0-BA27-6F1CEAC8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7B81-0130-4D6A-A498-5AC77C25AD7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4C63A-7A77-4C2F-96BA-6D4A076F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1D6DC-8496-4742-A5C0-EAC7CA650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15A3-1B3A-4B79-B5AF-E26806C8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3585AD-24C6-4479-8C9A-73620CEB5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558AC-D7A5-428C-A8D0-DF5924B83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A0834-CEA2-45DB-8761-0FE315BD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7B81-0130-4D6A-A498-5AC77C25AD7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E406C-0F4B-46AC-BDCA-6128DF6F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B4A42-9995-45DD-BC92-CD1AE52C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15A3-1B3A-4B79-B5AF-E26806C8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5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8572-59CF-4913-930D-A79DCF4F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B233-BA56-4D76-B203-2F64254B0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1753-3CEB-4051-B314-70BD7AB1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7B81-0130-4D6A-A498-5AC77C25AD7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F9DDB-2A42-4EE7-B19A-3D10231C9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0C1C4-AE12-4D21-8954-184D82611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15A3-1B3A-4B79-B5AF-E26806C8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8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2483-A756-4F6E-A3DF-8B1510386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9B25A-1119-4100-9F37-347E53A01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49B7A-59A8-4F1E-926E-347E8B9C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7B81-0130-4D6A-A498-5AC77C25AD7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DE08-A908-4949-8EAE-9C71E1D16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0E514-0161-4427-ABF2-45ABC3F1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15A3-1B3A-4B79-B5AF-E26806C8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7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B0C5-B505-4A91-9866-F7A6F64D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BA3F3-4AA3-4E74-BC8A-57ED525FF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5CE49-7F4D-4873-8E6E-BC3D556FB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2AF8E-A214-49F8-9532-5FDFC4521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7B81-0130-4D6A-A498-5AC77C25AD7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FA7CD-1752-4726-B770-35EFDA90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6B828-B638-4FC2-8756-21B12065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15A3-1B3A-4B79-B5AF-E26806C8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0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8CF82-3EED-4D02-9E17-F33E0EE83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45D84-FB2B-47B7-BB92-5B2FF4C72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C5281-3D23-4D48-8796-5360C76C4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457F6-F976-437B-89A9-E7CE50394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87237-C3D9-4102-8A76-34B8A8B91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48B99-91EC-4F0E-8A84-E13CA076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7B81-0130-4D6A-A498-5AC77C25AD7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18BCFC-96C8-433C-B8FE-6F0909F72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320972-2389-4930-B19C-5A66C22A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15A3-1B3A-4B79-B5AF-E26806C8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2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EE29-8014-4C4C-AF3E-AD2CDE62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631AF-F7DE-4A0C-B3CB-533DB82C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7B81-0130-4D6A-A498-5AC77C25AD7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F4F59-0510-4269-B894-C38D50C3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21498-CF9C-4A5C-B6D6-77E3AB86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15A3-1B3A-4B79-B5AF-E26806C8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6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F1D16-A597-451C-BF01-3B49EEB2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7B81-0130-4D6A-A498-5AC77C25AD7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2A3CD-5CD9-418E-9ECB-1A6ABF33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3AE42-F070-441F-8949-6B6F1DE6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15A3-1B3A-4B79-B5AF-E26806C8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3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5B1EF-635F-4A0F-9BD7-47A35D5B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3A7A2-D0FF-4BE9-8C46-7BE17A179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71CAD-B977-49C1-B965-2FACCDBCF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FAAE2-DAD8-41DB-92E2-9A7B92BE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7B81-0130-4D6A-A498-5AC77C25AD7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BE076-8F3F-4837-9B70-72437B38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1C608-0B12-4B38-8149-0678140D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15A3-1B3A-4B79-B5AF-E26806C8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9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3BEAA-9A1B-47D0-9A9B-3660D9DA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AE238-D5C7-4D27-9189-767CCDD99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4A892-7F8D-4964-8B4B-77B50A525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97F01-2E4C-421B-A7C7-2428D837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7B81-0130-4D6A-A498-5AC77C25AD7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FD6C9-84D6-42D5-9FC7-4B4FB8BC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49AEC-5331-48EC-BE6D-1D7E4708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F15A3-1B3A-4B79-B5AF-E26806C8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5392DD-2C89-4544-99DF-2BEDD439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14334-C032-4811-ABD2-EBF474F4A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34A89-C79E-491B-B81A-6FD2B5006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37B81-0130-4D6A-A498-5AC77C25AD7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9C329-D7D0-42EA-A69A-2BAAE7E1C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61A1C-1841-4DC7-90A4-DE2D44076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15A3-1B3A-4B79-B5AF-E26806C83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1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071E-11A7-4405-BBEA-6E3412B55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9166B-3473-4D3B-A646-8897DEF173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1DECD-6BD9-4C4F-8E14-8EED2F7FE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8A45DD-27C9-4EDC-8883-69591E3D1F36}"/>
              </a:ext>
            </a:extLst>
          </p:cNvPr>
          <p:cNvSpPr txBox="1"/>
          <p:nvPr/>
        </p:nvSpPr>
        <p:spPr>
          <a:xfrm>
            <a:off x="4702630" y="671158"/>
            <a:ext cx="6536870" cy="2092881"/>
          </a:xfrm>
          <a:prstGeom prst="rect">
            <a:avLst/>
          </a:prstGeom>
          <a:solidFill>
            <a:srgbClr val="0070C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Georgia</a:t>
            </a:r>
          </a:p>
        </p:txBody>
      </p:sp>
    </p:spTree>
    <p:extLst>
      <p:ext uri="{BB962C8B-B14F-4D97-AF65-F5344CB8AC3E}">
        <p14:creationId xmlns:p14="http://schemas.microsoft.com/office/powerpoint/2010/main" val="212492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6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8A0129-5E3D-47AA-B8A2-C2882E6CB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64"/>
          <a:stretch/>
        </p:blipFill>
        <p:spPr>
          <a:xfrm>
            <a:off x="1777344" y="806811"/>
            <a:ext cx="8637312" cy="52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8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95760-FD22-4035-8EA9-E3A8E8DD7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9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729CC7-0993-4BE4-ACBA-7EBCE20EE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40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42B419-1DFB-460D-8D36-5205B6E6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chokha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is a traditional outfit found throughout the Caucasus.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47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6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DCC46-069F-4D4E-AF59-CBA78D5BE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5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01DA375-667C-450C-8133-F75900ECE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65FE3C-401E-47D0-9097-AA8B7981C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09" y="430863"/>
            <a:ext cx="2371966" cy="25856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Khevsurian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chokha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is found specifically in Georgia!</a:t>
            </a:r>
          </a:p>
        </p:txBody>
      </p:sp>
      <p:pic>
        <p:nvPicPr>
          <p:cNvPr id="2" name="Picture 1" descr="A person wearing a costume&#10;&#10;Description automatically generated">
            <a:extLst>
              <a:ext uri="{FF2B5EF4-FFF2-40B4-BE49-F238E27FC236}">
                <a16:creationId xmlns:a16="http://schemas.microsoft.com/office/drawing/2014/main" id="{D3971A64-0859-4EEF-BC75-D8F019881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33" r="-1" b="9032"/>
          <a:stretch/>
        </p:blipFill>
        <p:spPr>
          <a:xfrm>
            <a:off x="3338085" y="-2"/>
            <a:ext cx="5566107" cy="6858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2E6BCC-481E-4188-9595-5D1DF0A6DB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22" r="-5" b="9343"/>
          <a:stretch/>
        </p:blipFill>
        <p:spPr>
          <a:xfrm>
            <a:off x="8904192" y="10"/>
            <a:ext cx="3287808" cy="342899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3AD2845-9189-46E3-963D-B081E4316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3351819" cy="64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246EA-B2F5-4A8A-A224-FFBB6E7988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25" r="16166"/>
          <a:stretch/>
        </p:blipFill>
        <p:spPr>
          <a:xfrm>
            <a:off x="-1" y="3493008"/>
            <a:ext cx="3342940" cy="33649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4726E46-0A95-4CE6-80B3-2C7406BD5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9187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4F68B4-0B22-4E28-A962-42AB2A8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52064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EB0074-E086-4FAB-81E5-F6DE3B07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9061" y="3418490"/>
            <a:ext cx="3342939" cy="64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66FDFFAF-7B22-4D63-B922-F5EFE8ACF7EC}"/>
              </a:ext>
            </a:extLst>
          </p:cNvPr>
          <p:cNvSpPr txBox="1">
            <a:spLocks/>
          </p:cNvSpPr>
          <p:nvPr/>
        </p:nvSpPr>
        <p:spPr>
          <a:xfrm>
            <a:off x="9334547" y="3823952"/>
            <a:ext cx="2371966" cy="2585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Today, you get to design and color your own </a:t>
            </a:r>
            <a:r>
              <a:rPr lang="en-US" sz="3000" dirty="0" err="1"/>
              <a:t>Khevsurian</a:t>
            </a:r>
            <a:r>
              <a:rPr lang="en-US" sz="3000" dirty="0"/>
              <a:t> </a:t>
            </a:r>
            <a:r>
              <a:rPr lang="en-US" sz="3000" dirty="0" err="1"/>
              <a:t>chokha</a:t>
            </a:r>
            <a:r>
              <a:rPr lang="en-US" sz="3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7664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Next LT Pro</vt:lpstr>
      <vt:lpstr>Berlin Sans FB Demi</vt:lpstr>
      <vt:lpstr>Calibri</vt:lpstr>
      <vt:lpstr>Calibri Light</vt:lpstr>
      <vt:lpstr>Office Theme</vt:lpstr>
      <vt:lpstr>PowerPoint Presentation</vt:lpstr>
      <vt:lpstr>PowerPoint Presentation</vt:lpstr>
      <vt:lpstr>A chokha is a traditional outfit found throughout the Caucasus.</vt:lpstr>
      <vt:lpstr>PowerPoint Presentation</vt:lpstr>
      <vt:lpstr>The Khevsurian chokha is found specifically in Georgia!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Sekel</dc:creator>
  <cp:lastModifiedBy>Danielle Sekel</cp:lastModifiedBy>
  <cp:revision>1</cp:revision>
  <dcterms:created xsi:type="dcterms:W3CDTF">2020-05-04T15:31:22Z</dcterms:created>
  <dcterms:modified xsi:type="dcterms:W3CDTF">2020-05-04T15:32:03Z</dcterms:modified>
</cp:coreProperties>
</file>