
<file path=[Content_Types].xml><?xml version="1.0" encoding="utf-8"?>
<Types xmlns="http://schemas.openxmlformats.org/package/2006/content-types">
  <Default Extension="bin" ContentType="application/vnd.openxmlformats-officedocument.oleObject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79" d="100"/>
          <a:sy n="79" d="100"/>
        </p:scale>
        <p:origin x="120" y="19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5F648A-FA78-42A8-B535-6CE2B10446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DDFE4B0-0784-4062-9526-D5CEF15A47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58FACC-05DE-4E2E-94A4-638B454106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4899-67EB-4676-9B57-7250B8A6B78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24B111-D0B0-40DD-83EA-9E9D189D5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E17E0A-16EF-4F1A-8DFB-533E42D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463E-D170-443F-91E4-EE248506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94681-93A8-4572-948B-D1536E0500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96881-A394-4B1C-A42C-7CFB8AE04B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A5B6F5-00B3-46F0-9422-8052A992AD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4899-67EB-4676-9B57-7250B8A6B78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D50928-E9F9-408A-AF5F-62DCF2CD2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77C91E-DEF6-4768-8851-A0C7C721CD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463E-D170-443F-91E4-EE248506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6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481595-E5D0-482C-8C33-268C57D816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CDD727-AFF4-4D45-B501-5E3656F0A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9C03E-357C-4157-9FFC-DF184D018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4899-67EB-4676-9B57-7250B8A6B78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CEEE0-69A0-4965-B216-D03DADECB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2AFC28-9FD2-4F60-B407-67591366C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463E-D170-443F-91E4-EE248506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7547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434652-ABDB-475C-A4F9-C06ABB047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68F41-4C17-4910-9CFE-D0ECE2D46E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C648B-BD29-4827-87EA-A2B0AD050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4899-67EB-4676-9B57-7250B8A6B78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442F8-A8BB-4023-9945-944D8C184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DF273F-3BB0-4BC2-AA20-81F7B0F4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463E-D170-443F-91E4-EE248506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5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C47DA-3524-4BA2-B88B-52ED7CC0D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983B7-1F51-434F-92EF-7A30C5BC0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99C29-A30A-4DA4-9F3D-AE8FA195DD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4899-67EB-4676-9B57-7250B8A6B78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9EEFD-63A3-4A8B-A6E7-7E9CFD132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1E1E41-AE87-4356-A8D5-A87CA1496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463E-D170-443F-91E4-EE248506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590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1F6AD-CC70-4D4B-AB1C-4828299E4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26322-E28A-47DC-8FBC-F3FA209368F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8F22F0-303C-4C0F-8230-114A250418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5602316-9764-4F75-AEDE-AF104F99E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4899-67EB-4676-9B57-7250B8A6B78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3E321A-6227-4452-924F-C0F2F51CD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5315AC-5B35-4B24-A65C-7177FFAC5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463E-D170-443F-91E4-EE248506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3365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4BA78-B388-4567-968C-8BB267A1E7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DC8DB-2DED-43F9-8014-24BAF51BF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0FC2A31-523F-4D92-83F4-5CA64872B40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2CFF2C2-4F21-440F-AB64-43B27C69B7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9F4D835-F2E2-47EF-9439-0430CF254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35DB61B-C7C3-4FFE-8CB8-BB8C1C708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4899-67EB-4676-9B57-7250B8A6B78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50B61F-EB2E-4C41-A378-B88E1E9545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309991-1D1A-4FD6-80ED-35A372F1A7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463E-D170-443F-91E4-EE248506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57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07058-02B3-4799-85A3-4188C5384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2DB9E8-E3F2-4864-8A05-670423719E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4899-67EB-4676-9B57-7250B8A6B78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9277BD-1A23-414F-867A-16001A87D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9267F1-7FC2-43CF-9966-A89672724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463E-D170-443F-91E4-EE248506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4345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4ED34D-AA24-47FD-A4D7-F6072352C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4899-67EB-4676-9B57-7250B8A6B78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AA8DE2-BF19-49DE-8204-2886EC7E9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54FA5-6B78-4E06-A52F-F4C74224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463E-D170-443F-91E4-EE248506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676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23DCA6-CAC3-44E9-AE81-649B96A3A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A3DA1A-CDC3-47FE-861F-1650C51B69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6CCCE-F171-4212-840A-621AA8CBAF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60D7C-1DD0-48EF-AB32-4309D4E8A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4899-67EB-4676-9B57-7250B8A6B78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76D4C-CA3E-40E1-8486-74B015792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EE960F-8949-4428-95DA-1631ABEEE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463E-D170-443F-91E4-EE248506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625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769EB-FAC9-4031-88B3-3BE8526CF3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D25135F-7023-4161-8CD6-263100C9B9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B1C9BC-AA7C-444D-A062-52537F7B7D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CE0165-FC14-4E0E-9E15-106A99C11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754899-67EB-4676-9B57-7250B8A6B78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BF54B8-B5B4-420D-8383-1423C673F1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A0446D-3C04-4CD2-94AB-3F18E464C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D463E-D170-443F-91E4-EE248506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4614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1691B6-59BA-4B1C-9A97-4224A024A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220E8D-6F19-4972-B590-F61C31EFDC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1D7F5-0EB5-45FF-A9E8-A62F4B422A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754899-67EB-4676-9B57-7250B8A6B78C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DC49F2-B7C8-481B-BFB5-FC1CE65810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91D70B-A529-4780-91AE-A5949099BDB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D463E-D170-443F-91E4-EE24850645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837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01B3CC-B49F-4CE0-B198-228D1D4285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2B85C466-BEDD-4BF2-8FA0-290655D303B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1085603"/>
              </p:ext>
            </p:extLst>
          </p:nvPr>
        </p:nvGraphicFramePr>
        <p:xfrm>
          <a:off x="-1" y="0"/>
          <a:ext cx="12192001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dobe Acrobat Document" r:id="rId3" imgW="7543800" imgH="5829480" progId="Acrobat.Document.2015">
                  <p:embed/>
                </p:oleObj>
              </mc:Choice>
              <mc:Fallback>
                <p:oleObj name="Adobe Acrobat Document" r:id="rId3" imgW="7543800" imgH="5829480" progId="Acrobat.Document.2015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0"/>
                        <a:ext cx="12192001" cy="685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50551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outdoor, person, dancer, sport&#10;&#10;Description automatically generated">
            <a:extLst>
              <a:ext uri="{FF2B5EF4-FFF2-40B4-BE49-F238E27FC236}">
                <a16:creationId xmlns:a16="http://schemas.microsoft.com/office/drawing/2014/main" id="{BC8B2D56-4D04-491E-93BF-3D50318B87F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303"/>
          <a:stretch/>
        </p:blipFill>
        <p:spPr>
          <a:xfrm>
            <a:off x="196850" y="173518"/>
            <a:ext cx="11798300" cy="651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586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1">
            <a:extLst>
              <a:ext uri="{FF2B5EF4-FFF2-40B4-BE49-F238E27FC236}">
                <a16:creationId xmlns:a16="http://schemas.microsoft.com/office/drawing/2014/main" id="{11BE3FA7-0D70-4431-814F-D8C40576E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 descr="A picture containing person, person, standing, wearing&#10;&#10;Description automatically generated">
            <a:extLst>
              <a:ext uri="{FF2B5EF4-FFF2-40B4-BE49-F238E27FC236}">
                <a16:creationId xmlns:a16="http://schemas.microsoft.com/office/drawing/2014/main" id="{35C8720B-B94C-4F8D-976A-A770EE6A9B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" r="1" b="20619"/>
          <a:stretch/>
        </p:blipFill>
        <p:spPr>
          <a:xfrm>
            <a:off x="321731" y="557189"/>
            <a:ext cx="5668684" cy="5743618"/>
          </a:xfrm>
          <a:prstGeom prst="rect">
            <a:avLst/>
          </a:prstGeom>
        </p:spPr>
      </p:pic>
      <p:pic>
        <p:nvPicPr>
          <p:cNvPr id="7" name="Picture 6" descr="A picture containing window, building&#10;&#10;Description automatically generated">
            <a:extLst>
              <a:ext uri="{FF2B5EF4-FFF2-40B4-BE49-F238E27FC236}">
                <a16:creationId xmlns:a16="http://schemas.microsoft.com/office/drawing/2014/main" id="{8A74F750-F2DE-4C3F-B064-38244048F46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9"/>
          <a:stretch/>
        </p:blipFill>
        <p:spPr>
          <a:xfrm>
            <a:off x="6195375" y="557189"/>
            <a:ext cx="5674893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080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9D1FD2A-2BBA-4B7A-80E4-09314FE251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859AC3F-7DF9-453D-9E81-A502395FD94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553" r="11330" b="-2"/>
          <a:stretch/>
        </p:blipFill>
        <p:spPr>
          <a:xfrm>
            <a:off x="321731" y="557189"/>
            <a:ext cx="7086768" cy="574361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4F92365-7442-40A6-8146-2A43845EB5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498"/>
          <a:stretch/>
        </p:blipFill>
        <p:spPr>
          <a:xfrm>
            <a:off x="7601026" y="557189"/>
            <a:ext cx="4269242" cy="574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55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466" y="643468"/>
            <a:ext cx="10905067" cy="557106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icture containing window, building, indoor&#10;&#10;Description automatically generated">
            <a:extLst>
              <a:ext uri="{FF2B5EF4-FFF2-40B4-BE49-F238E27FC236}">
                <a16:creationId xmlns:a16="http://schemas.microsoft.com/office/drawing/2014/main" id="{8CE5AECF-3D30-4492-BE20-992270251A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477" y="1560107"/>
            <a:ext cx="9951041" cy="373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208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Adobe Acrobat Document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Sekel, Danielle Jean</dc:creator>
  <cp:lastModifiedBy>Sekel, Danielle Jean</cp:lastModifiedBy>
  <cp:revision>1</cp:revision>
  <dcterms:created xsi:type="dcterms:W3CDTF">2021-03-05T19:50:59Z</dcterms:created>
  <dcterms:modified xsi:type="dcterms:W3CDTF">2021-03-05T19:51:10Z</dcterms:modified>
</cp:coreProperties>
</file>